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58" r:id="rId3"/>
    <p:sldId id="259" r:id="rId4"/>
    <p:sldId id="260" r:id="rId5"/>
    <p:sldId id="261" r:id="rId6"/>
    <p:sldId id="262" r:id="rId7"/>
    <p:sldId id="263" r:id="rId8"/>
    <p:sldId id="264" r:id="rId9"/>
    <p:sldId id="265" r:id="rId10"/>
    <p:sldId id="266" r:id="rId11"/>
    <p:sldId id="267" r:id="rId12"/>
    <p:sldId id="281" r:id="rId13"/>
    <p:sldId id="268" r:id="rId14"/>
    <p:sldId id="280"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Cambria Math" panose="02040503050406030204" pitchFamily="18" charset="0"/>
      <p:regular r:id="rId28"/>
    </p:embeddedFont>
    <p:embeddedFont>
      <p:font typeface="Lato" panose="020B0604020202020204" charset="0"/>
      <p:regular r:id="rId29"/>
      <p:bold r:id="rId30"/>
      <p:italic r:id="rId31"/>
      <p:boldItalic r:id="rId32"/>
    </p:embeddedFont>
    <p:embeddedFont>
      <p:font typeface="Raleway" panose="020B00030301010600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2" d="100"/>
          <a:sy n="72" d="100"/>
        </p:scale>
        <p:origin x="1668" y="9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28T22:42:55.322"/>
    </inkml:context>
    <inkml:brush xml:id="br0">
      <inkml:brushProperty name="width" value="0.025" units="cm"/>
      <inkml:brushProperty name="height" value="0.025" units="cm"/>
      <inkml:brushProperty name="color" value="#333333"/>
    </inkml:brush>
  </inkml:definitions>
  <inkml:trace contextRef="#ctx0" brushRef="#br0">2621 1192 9600,'0'0'132,"0"0"1,0 0-1,0 0 1,0 0-1,0 0 1,-1 0-1,1 0 1,0 0 0,0 0-1,0 0 1,0 0-1,0 0 1,0 0-1,-1 0 1,1 0-1,0 0 1,0 0-1,0 0 1,0 0-1,0 0 1,0 0 0,-1 0-1,1 0 1,0 0-1,0 0 1,0 0-1,0 0 1,0 1-1,0-1 1,0 0-1,-1 0 1,1 0-1,0 0 1,0 0-1,0 0 1,0 0 0,0 0-1,0 1 1,0-1-1,0 0 1,0 0-1,0 0 1,0 0-133,6 5 3319,23 10-1049,-3-2-1217,89 69 943,-24-15-734,89 48-1203,-109-65-10,89 59 414,93 57 669,23 15-1155,-246-162 7,183 122 310,64 49-272,-249-172-23,263 169 70,-140-84 70,-14-10-635,15 1 496,-134-84-147,-11-7-156,-1 0 0,0 1 0,1 0 0,-1 0 0,-1 0 0,1 1 0,-1 0 0,4 3 303,-3 2-2453,-9-4-566</inkml:trace>
  <inkml:trace contextRef="#ctx0" brushRef="#br0" timeOffset="4037.321">2882 1009 7168,'-1'0'491,"0"-1"0,0 0 0,0 1 1,0-1-1,0 0 0,1 0 0,-1 1 1,0-1-1,1 0 0,-1 0 0,0 0 0,1 0 1,-1 0-1,1 0-491,0 1 88,0 0 1,0 0 0,0-1-1,0 1 1,0 0 0,0 0-1,0 0 1,0 0 0,0 0-1,0 0 1,0-1 0,0 1-1,0 0 1,0 0-1,0 0 1,0 0 0,0 0-1,0 0 1,0 0 0,0 0-1,0-1 1,0 1 0,1 0-1,-1 0 1,0 0-1,0 0 1,0 0 0,0 0-1,0 0 1,0 0 0,0 0-1,0 0 1,1 0 0,-1 0-1,0 0 1,0 0-1,0 0 1,0 0 0,0 0-1,0 0 1,0 0-89,12 2 822,4 5-61,0 1 1,-1 0-1,0 1 0,0 1 1,-1 1-1,7 6-761,1 1 536,23 13-536,33 11 609,-35-20 200,13 11-809,36 27 501,189 115 902,-4-3-1101,-70-39-113,311 193-344,-342-223 610,-96-59-254,69 51-201,-56-31-8,3-5 0,30 10 8,-111-60-140,9 3 43,0 1 0,-1 1 0,-1 2 0,7 6 97,-20-11-1300,-9-8-3261,-6-1 2950</inkml:trace>
  <inkml:trace contextRef="#ctx0" brushRef="#br0" timeOffset="8849.996">5480 2628 5888,'0'-1'847,"-1"0"-1,1 1 1,-1-1 0,0 0 0,0 0-1,0 1 1,1-1 0,-1 1-1,0-1 1,0 1 0,0-1 0,0 1-1,0-1 1,-1 1-847,-17-2 4893,-22 7-3481,33-4-446,-10 4-88,0-1 1,-7 5-879,-15 3 856,35-11-818,-1 1 0,0 0-1,1 0 1,-1 1 0,1 0 0,0 0 0,0 0 0,0 1-1,0-1 1,0 1 0,1 0 0,0 0 0,0 1 0,0-1-1,0 1 1,1 0 0,0 0 0,0 0 0,0 1 0,0-1-1,-1 5-37,1-2 211,-4 10-321,1 0 0,0 1 0,1-1 0,-1 18 110,5-31 0,1 0-1,-1 0 0,1 0 1,1 0-1,-1 0 0,1 0 1,0 0-1,0 0 1,1 3 0,-1-5 21,1 0 1,-1 0 0,1 0-1,-1-1 1,1 1 0,0 0-1,0-1 1,0 0 0,0 1 0,1-1-1,-1 0 1,1 0 0,-1 0-1,1 0 1,1 0-22,10 6 11,0-1-1,0-1 1,0-1 0,1 0-1,0 0 1,-1-2 0,2 0-1,-1-1 1,0 0 0,0-1-1,1-1 1,-1 0 0,1-1-1,-1-1 1,1 0-11,-11 1 24,0-1 0,-1 1 0,1-1 0,0 0 0,-1 0 0,1-1 0,-1 1 0,0-1 0,0 0 0,0 0 0,0 0 0,0-1 0,-1 0 0,2-1-24,-1 0 9,0-1 1,0 0 0,0-1-1,-1 1 1,0-1 0,0 1-1,-1-1 1,0 0 0,1-5-10,0 1 44,-2 0 1,1 0-1,-2 0 1,1 0 0,-2 0-1,1 0 1,-2-1 0,1 1-1,-1 0 1,-1 1 0,0-1-1,-1 0 1,0 1-45,-1-2-109,0 0 0,-2 1-1,1 0 1,-1 1 0,-5-6 109,8 12-56,1 0 0,-1 0 1,0 0-1,-1 0 0,1 1 0,-1 0 0,1 0 0,-1 0 0,0 1 0,0-1 0,0 1 1,0 1-1,-1-1 0,0 0 56,-7-1-1131,0-1-293</inkml:trace>
  <inkml:trace contextRef="#ctx0" brushRef="#br0" timeOffset="9953.706">2678 1203 896,'-1'-1'503,"0"0"0,1 0-1,-1 0 1,0 0 0,0 0 0,0 0 0,0 1-1,0-1 1,0 0 0,0 0 0,0 1 0,0-1 0,0 0-1,0 1 1,-1-1 0,1 1 0,0 0 0,0-1-1,-1 1 1,1 0 0,-1 0-503,-17-7 6643,10-4-6635,7 6 459,0-1 1,0 0-1,0 0 1,1 0-1,-1 0 0,2 0 1,-1 0-1,1-1 0,-1 1 1,2 0-1,-1-5-467,1 6 48,0-1 0,0 1-1,1 0 1,-1-1 0,1 1-1,0 0 1,1 0 0,-1 0 0,1 0-1,0 1 1,0-1 0,1 1 0,-1 0-1,1 0 1,0 0 0,0 0 0,0 0-1,1 1 1,-1 0 0,1 0-48,20-14-726,-18 12 894,0 0 1,0 1-1,0 0 0,6-2-168,-10 4 31,0 1 0,0 1 1,0-1-1,1 0 0,-1 1 0,0 0 1,0 0-1,0 0 0,0 0 0,0 0 0,1 0 1,-1 1-1,0 0 0,2 0-31,7 3-40,0-1 0,-1 0 0,1-1 0,1 0 0,-1-1 0,2-1 40,-12 1-172,-1-1 1,1 0-1,-1 1 1,0-1-1,1 1 1,-1-1-1,0 1 1,1 0-1,-1-1 1,0 1-1,0 0 1,0 0-1,0 0 1,0 0-1,0 0 1,0 0-1,0 0 1,0 0-1,0 0 1,0 1-1,-1-1 1,1 0-1,-1 1 1,1-1-1,-1 0 172,3 8-2427</inkml:trace>
  <inkml:trace contextRef="#ctx0" brushRef="#br0" timeOffset="21913.496">4962 107 8704,'0'0'296,"-1"-1"1,1 1 0,0-1 0,0 1-1,-1 0 1,1-1 0,0 1-1,-1 0 1,1 0 0,0-1 0,-1 1-1,1 0 1,0 0 0,-1-1 0,1 1-1,0 0 1,-1 0 0,1 0-1,-1 0 1,1-1 0,-1 1 0,1 0-1,0 0 1,-1 0 0,1 0-1,-1 0 1,1 0 0,-1 0 0,1 0-297,-1 1 180,1 0 0,0-1 1,0 1-1,-1-1 1,1 1-1,0 0 1,0-1-1,0 1 1,0 0-1,0-1 0,0 1 1,0-1-1,0 1 1,0 0-1,0-1 1,0 1-1,0 0-180,8 29 1730,23 53-840,-19-49-535,1-1 0,5 6-355,69 117 313,-63-120-67,0-1 0,3-1 0,6 5-246,18 12 374,52 43-374,63 37 756,-116-95-366,1-1 0,1-3 0,2-3 0,1-2 0,37 12-390,-41-21 69,0-2 0,2-2-1,0-2 1,0-3 0,1-2 0,24-2-69,117-2-286,-173-3-548,0 0-89</inkml:trace>
  <inkml:trace contextRef="#ctx0" brushRef="#br0" timeOffset="22947.861">4927 73 8960,'-1'-2'580,"0"0"0,0 0 1,0 0-1,0 0 1,1 0-1,-1 0 0,1-1 1,0 1-1,-1 0 0,1 0 1,0-2-581,1 3 148,-1 0-1,0 0 1,1 0 0,-1-1 0,1 1 0,-1 0-1,1 0 1,0 0 0,-1 0 0,1 0 0,0 0-1,0 0 1,0 0 0,0 0 0,0 1-1,0-1 1,0 0 0,0 0 0,0 1 0,0-1-1,1 1-147,7-5 230,0 1 0,1 0-1,0 1 1,0 1-1,0-1 1,0 1-1,0 1 1,0 0-1,1 0 1,7 1-230,20 2 865,0 2-1,12 4-864,4-1 290,-4 2 373,0 3 0,-1 1 0,44 19-663,21 5 464,-73-25-458,-1 2 1,0 2-1,-1 1 0,-1 2 0,-1 1 1,15 13-7,13 14 282,-3 3 1,-2 3 0,25 30-283,167 212-3,-219-254 75,-20-26-9,-1 1 0,-1 1 0,0 0 0,-1 0 0,-1 1 0,-1 1 0,0-1 0,-2 1 0,0 1 0,-1-1 0,0 7-63,0-1-302,3 34 351,-7-53-32,-1 0-1,0 0 0,-1 0 0,1 0 1,-1 0-1,0-1 0,-1 1 1,-1 4-17,0 1-1035,3-7 352</inkml:trace>
  <inkml:trace contextRef="#ctx0" brushRef="#br0" timeOffset="37481.931">4924 125 384,'3'-1'1187,"-4"-2"8568,-2 0-1469,1 3-9712,-24 4 6066,23-1-4389,0-1 0,-1 1-1,1 0 1,0 0 0,0 0 0,1 0 0,-1 0 0,1 1-1,-1-1 1,1 1 0,0 0 0,0-1 0,1 1-1,-2 3-250,-1 7 249,0 0-1,0 0 0,0 12-248,-3 29 75,2 1-1,3 0 1,2 0 0,3 0-1,2 0 1,4 8-75,-5-43 110,1 0 0,1-1 0,0 1 1,2-1-1,0 0 0,1-1 0,1 0 1,1-1-1,11 15-110,13 15 508,33 47-702,6 19 194,-65-99-121,0 0 0,2-1 0,-1 0 0,2 0 0,-1-1 0,2 0 0,0-1 0,0-1 0,1 0 0,4 1 121,-8-4-1611</inkml:trace>
  <inkml:trace contextRef="#ctx0" brushRef="#br0" timeOffset="38470.638">5221 1262 7680,'3'2'4970,"5"3"-3252,12 0-442,0 0 0,0-1 0,2-1-1276,-2-1 1163,-1 2 0,0 0 0,14 5-1163,12 6 1875,1-2 1,30 4-1876,95 9 1497,-140-23-1280,1-2 1,0 0 0,27-4-218,92-17 77,-130 16 69,1-1 0,0-1-1,-1 0 1,0-2 0,-1 0 0,9-6-146,-8 5-151,0 1 1,1 1-1,19-4 151,-11 3 30,15-6-30,-37 11-46,0-1 0,0 1-1,0-1 1,0 0-1,-1-1 1,0 0-1,3-2 47,-9 6-94,-1 1 120,0 0 0,1 0 0,-1 0 0,0 0 1,0 0-1,0-1 0,0 1 0,0 0 0,1 0 0,-1 0 0,0 0 0,0 0 0,0-1 0,0 1 0,0 0 0,0 0 0,0 0 0,0 0 0,0 0 1,0-1-1,0 1 0,0 0 0,1 0 0,-1 0 0,0-1 0,0 1 0,0 0 0,0 0 0,-1 0 0,1 0 0,0-1 0,0 1 0,0 0 0,0 0 1,0 0-1,0 0 0,0-1 0,0 1 0,0 0-26,-1-3 725</inkml:trace>
  <inkml:trace contextRef="#ctx0" brushRef="#br0" timeOffset="42764.243">5176 1264 6016,'0'0'237,"0"0"-16,0 0 1,-1 0-1,1 0 1,0 0-1,0 0 0,0 0 1,0 1-1,0-1 1,-1 0-1,1 0 1,0 0-1,0 0 0,0 0 1,0 0-1,0 0 1,-1 0-1,1 0 1,0 0-1,0 0 0,0 0 1,0 0-1,-1 0 1,1 0-1,0 0 1,0 0-1,0 0 0,0 0 1,0 0-1,-1 0 1,1 0-1,0 0 1,0-1-1,0 1 0,0 0 1,0 0-1,0 0 1,-1 0-1,1 0 1,0 0-1,0 0 1,0-1-1,0 1 0,0 0 1,0 0-1,0 0 1,0 0-1,0 0 1,0 0-1,0-1 0,-1 1 1,1 0-1,0 0 1,0 0-1,0 0 1,0-1-1,0 1 0,0 0 1,0 0-1,0 0 1,0 0-1,1-1 1,-1 1-1,0 0 0,0 0-221,-5 2-889,-71 26 6605,49-19-5389,1 1-1,1 0 1,0 2 0,0 1 0,-12 9-327,-22 25 748,38-30-859,0 0 0,-1-1 1,-20 9 110,-46 17 669,-12 6-784,-75 47-13,97-50 453,-33 28-325,105-68-257,-2 2 473,8-7-448,0-1-1,0 1 0,0 0 0,0 0 0,0 0 0,0 0 0,0 0 0,0 0 1,0 0-1,0 0 0,0 0 0,0 0 0,0 0 0,0 0 0,0 0 0,0 0 1,0 0 232,6-6-3638</inkml:trace>
  <inkml:trace contextRef="#ctx0" brushRef="#br0" timeOffset="49541.916">2616 1275 3072,'1'0'121,"-1"0"0,1 0 0,-1 0 1,1 0-1,0 0 0,-1 0 0,1 0 0,-1-1 0,1 1 1,-1 0-1,1 0 0,-1-1 0,1 1 0,-1 0 0,0-1 1,1 1-1,-1 0 0,1-1 0,-1 1 0,0-1 0,1 1 0,-1-1 1,0 1-1,1-1 0,-1 1 0,0-1 0,0 1 0,0-1 1,1 1-1,-1-1 0,0 1 0,0-1-121,0-1-2925,0-3 4254,0 5-936,1 0-1,-1 0 1,0-1-1,0 1 0,0 0 1,0 0-1,0-1 1,0 1-1,-1 0 1,1 0-1,0-1 1,0 1-1,0 0 1,0 0-1,0-1 1,0 1-1,0 0 0,0 0 1,-1 0-1,1-1 1,0 1-1,0 0 1,0 0-1,0 0 1,-1-1-1,1 1 1,0 0-1,0 0 1,0 0-1,-1 0 0,1 0-392,-7 0 290,0 1 0,-1-1-1,1 2 1,0-1-1,0 1 1,0 0 0,0 1-1,1 0 1,-1 0-1,1 0 1,-1 1 0,1 0-1,-5 4-289,-9 9 1931,1 0 0,0 1 0,-4 8-1931,3-4 2106,-19 16-2106,-8-1 166,-15 6-166,16-10 58,-70 51 258,-177 124 744,135-91-322,103-75-575,-121 82-259,78-56-58,-81 73 154,38-19-2918,128-110 1761</inkml:trace>
  <inkml:trace contextRef="#ctx0" brushRef="#br0" timeOffset="50575.311">1047 2325 9472,'-1'-2'935,"0"-1"0,0 1 0,0 0-1,0 0 1,-1 0 0,1 0 0,-1 0 0,1 0 0,-1 0 0,0 0 0,0 1 0,1-1 0,-2 0-935,-1 0 326,1 0 0,-1 0 0,1 0 0,-1 0 0,1 1 0,-1-1 0,0 1 0,0 0 0,0 0 0,0 0 0,0 1 0,0-1 0,0 1 1,0 0-1,-1 1-326,-5-1 92,-1 0 0,1 1 1,0 1-1,-1-1 0,1 2 1,0 0-1,0 0 0,1 0 1,-1 2-1,1-1 0,0 1 1,0 0-1,0 1 1,0 0-1,1 0 0,0 1 1,1 0-1,0 0 0,0 1 1,0 0-1,1 1 0,-3 3-92,2 1 87,0 0-1,0 1 1,1 0-1,1 0 1,0 0-1,1 1 1,0 0-1,2 0 1,-1 0-1,1 7-86,2-10 83,-1 0 0,1-1 1,1 1-1,0 0 0,1-1 0,1 1 1,-1-1-1,2 1 0,-1-1 0,2 0 1,-1 0-1,1-1 0,5 8-83,-6-13 43,0 1-1,1-1 1,-1 1 0,1-1-1,0 0 1,0-1 0,0 0-1,1 1 1,0-2 0,0 1-1,0-1 1,0 1 0,0-2-1,1 1 1,-1-1 0,1 0-1,0 0 1,-1-1 0,1 0-1,0 0 1,0 0 0,0-1-1,0 0 1,0-1 0,0 0-1,0 0 1,-1 0 0,1-1-1,0 1 1,-1-2 0,3 0-43,4-3 28,0-1-1,-1-1 1,1 0 0,-2 0 0,1-1 0,-1-1 0,-1 0 0,0 0 0,0-1-1,-1 0 1,7-11-28,-9 11 23,-1 1-1,0-1 0,-1 0 1,0-1-1,0 1 1,-1-1-1,-1 0 0,0 0 1,0 0-1,-2 0 0,1 0 1,-1-1-1,-1-11-22,-2 14-51,1 0 0,-1-1 0,0 1 0,-1 1 0,-1-1 0,1 0 0,-1 1 0,-1 0 0,0 0 0,0 0 0,-1 0-1,0 1 1,0 0 0,-1 0 0,0 1 0,0-1 0,-1 2 0,0-1 0,0 1 0,-1 0 0,0 1 0,0 0 0,0 0 0,0 1 0,-1 0 0,1 1 0,-1 0 0,-9-1 51,-9-2-1691,4 3 459</inkml:trace>
  <inkml:trace contextRef="#ctx0" brushRef="#br0" timeOffset="51861.245">5163 2956 3456,'0'0'239,"0"0"1,0-1-1,0 1 1,0 0-1,0 0 1,0 0-1,0 0 1,0 0-1,0-1 1,0 1-1,0 0 1,0 0-1,0 0 1,0 0-1,0 0 1,0 0-1,0-1 1,-1 1-1,1 0 0,0 0 1,0 0-1,0 0 1,0 0-1,0 0 1,0 0-1,0 0 1,0-1-1,-1 1 1,1 0-1,0 0 1,0 0-1,0 0 1,0 0-1,0 0 1,0 0-1,-1 0 1,1 0-1,0 0 1,0 0-1,0 0 1,0 0-1,0 0 0,0 0 1,-1 0-240,-8 4 4799,-16 15-3752,9-7 708,-1 0-1112,-15 8 1238,0 2 0,-20 20-1881,22-13 448,9-9-295,0-1 0,-1-1 0,-6 3-153,-3-1-33,-12 8 935,-27 25-902,-3 13 898,-32 25-95,80-73-625,-32 26-240,2 2 0,-24 28 62,22-12-214,14-14 398,-2-3 0,-32 25-184,40-40 137,-26 21 702,-50 29-839,100-73-654,13-10-910,6-5-1823,6-6-869</inkml:trace>
  <inkml:trace contextRef="#ctx0" brushRef="#br0" timeOffset="52542.096">4044 3909 8448,'0'0'230,"0"0"0,0-1 1,0 1-1,0 0 1,0 0-1,0-1 0,0 1 1,0 0-1,-1-1 0,1 1 1,0 0-1,0-1 0,0 1 1,0 0-1,0 0 1,-1-1-1,1 1 0,0 0 1,0 0-1,-1 0 0,1-1 1,0 1-1,0 0 0,-1 0 1,1 0-1,0 0 1,0-1-1,-1 1 0,1 0 1,0 0-1,-1 0 0,1 0 1,0 0-1,-1 0 0,1 0 1,0 0-1,-1 0 1,1 0-1,0 0 0,0 0 1,-1 0-231,-21-3 2717,15 2-2138,-7-2-148,1 1 0,-1 0 0,0 1 0,0 0 0,1 1 0,-1 1 0,0 0 0,0 1 1,1 0-1,-1 1 0,1 1 0,-8 3-431,14-4 70,-13 4 93,1 1 1,1 1-1,-6 4-163,18-10 52,1 0 0,0 1-1,0 0 1,0 0 0,1 0-1,-1 0 1,1 1 0,0 0-1,0 0 1,1 0-1,-1 0 1,1 1 0,-2 4-52,2-1 79,-1 1 0,2 1 1,-1-1-1,2 0 0,-1 1 1,1-1-1,1 1 0,0-1 1,0 1-1,1-1 0,0 1 1,2 3-80,-2-7 36,1 0-1,0-1 1,1 1 0,-1 0 0,1-1 0,0 1-1,1-1 1,0 0 0,0 0 0,0 0-1,0-1 1,1 0 0,0 0 0,0 0 0,1 0-1,-1-1 1,1 0 0,0 0 0,4 2-36,1-2 67,0 0 0,0 0 1,0-1-1,1-1 0,-1 0 1,1-1-1,0 0 0,10-1-67,-13 0 2,-1-1-1,1 0 1,-1-1-1,1 0 0,-1 0 1,1-1-1,-1 0 0,0 0 1,0-1-1,-1 0 0,1 0 1,-1-1-1,0 0 0,0 0 1,0-1-1,2-3-1,0 0 104,-1 0 0,0 0-1,0-1 1,-1 0 0,0-1-1,-1 0 1,0 0 0,-1 0 0,0-1-1,-1 0 1,1-2-104,-3 6-34,-1 0 0,1 0 0,-1 0 0,-1 0-1,0 0 1,0 1 0,0-1 0,-1 0 0,-1 0 0,1 0 0,-1 0 0,0 1 0,-1-1-1,0 1 1,0-1 0,0 1 0,-1 0 0,-2-2 34,-1-1-24,0 0 0,-1 1 0,0-1-1,-1 2 1,0-1 0,0 1 0,-1 1 0,1 0-1,-2 0 1,1 1 0,-8-3 24,11 5-263,0 2 1,-1-1-1,1 1 0,-7-1 263,-5 1-1605</inkml:trace>
  <inkml:trace contextRef="#ctx0" brushRef="#br0" timeOffset="54263.097">3838 4194 7808,'-2'-31'4220,"1"-1"3469,2 58-4199,1 24-2820,1 15 480,-3 12-1150,-1-35 231,12 414 212,-10-441-433,1 30 216,-2-41-206,-1-1 0,1 1 0,-1-1 0,1 1 0,-1-1 0,0 1 1,0-1-1,-1 1 0,1-1 0,-2 2-20,3-4 20,-1-1 0,1 1 0,0-1 0,0 1 1,-1-1-1,1 1 0,0-1 0,-1 1 0,1-1 0,0 0 1,-1 1-1,1-1 0,-1 0 0,1 1 0,-1-1 0,1 0 0,-1 0 1,1 1-1,-1-1 0,1 0 0,-1 0 0,1 0 0,-1 0-20,0 0 10,1 0-1,-1 0 1,1 0-1,0-1 1,-1 1-1,1 0 1,-1 0-1,1-1 1,0 1-1,-1 0 1,1-1-1,0 1 1,-1-1-1,1 1 1,0 0-1,0-1 0,-1 1 1,1-1-1,0 1 1,0-1-1,0 1-9,-8-30-224,7 26 74,-11-48 193,-14-36-43,21 74-235,8 23 399,4 16 77,-4-9-196,-1-6-12,0 0 0,0 0 1,1 0-1,1-1 0,0 1 0,0-1 1,3 5-34,-7-13 5,1 0 0,0 0 0,0 0 0,0-1 0,-1 1 0,1 0 0,0 0 0,0 0 0,0-1 0,0 1 0,1 0 0,-1-1 0,0 1 0,0-1 0,0 0 0,0 1 0,1-1 0,-1 0 0,0 0 0,0 1 1,0-1-1,1 0 0,-1 0 0,0 0 0,0-1 0,1 1 0,-1 0 0,0 0 0,0-1 0,0 1 0,1-1 0,-1 1 0,0-1 0,0 1 0,0-1 0,0 0 0,0 1 0,1-2-5,5-2 65,0-2-1,-1 1 0,1-1 0,-1 0 0,0-1-64,-3 4 138,33-32 179,-14 15 289,15-20-606,-26 23-566,-9-1-3487</inkml:trace>
  <inkml:trace contextRef="#ctx0" brushRef="#br0" timeOffset="55836.338">4178 4719 9472,'-1'5'10914,"0"16"-8316,0-6-1535,-2 38 316,-6 117 74,11-154-1300,1-11-1427,0-8-2629,-1-7 831</inkml:trace>
  <inkml:trace contextRef="#ctx0" brushRef="#br0" timeOffset="56137.416">4336 4722 9216,'9'-9'3774,"-7"7"609,-6 7-354,0-1-3861,1 1 0,0-1-1,0 1 1,0 0 0,1 0 0,0 0 0,0 0-1,0 0 1,0 1 0,1-1 0,0 2-168,-3 13 64,2 0 1,0 8-65,2-27 9,-1 13 255,1 0 1,1 0-1,0-1 1,1 1-1,1 5-264,-2-15 120,0 0-1,0 1 1,0-1-1,1 0 0,-1 0 1,1 0-1,0 0 1,0 0-1,1 0 1,-1 0-1,1-1 0,0 1 1,0-1-1,0 0 1,0 0-1,1 0 0,-1 0 1,3 1-120,-5-3 6,1-1-1,-1 1 1,0 0 0,1-1 0,-1 1 0,1-1 0,-1 0-1,1 1 1,-1-1 0,0 0 0,1 0 0,-1 0-1,1 0 1,-1 0 0,1 0 0,-1 0 0,1-1 0,-1 1-1,1 0 1,-1-1 0,1 1 0,-1-1 0,0 0-1,1 1 1,-1-1 0,0 0 0,0 0 0,0 0-1,1 0 1,-1 0 0,0 0 0,0 0 0,0 0 0,-1 0-1,1-1 1,0 1 0,0 0 0,-1-1 0,1 1-1,0 0-5,2-7 16,0 0-1,0 0 1,0 0-1,-1-1 1,0 1-1,0-4-15,0-2 135,-1 1 0,0-1 0,-1 0-1,-1 1 1,0-1 0,0 1 0,-4-13-135,4 20-18,-1 0 0,0 1 0,0-1 0,-1 1 1,1 0-1,-1 0 0,0 0 0,-1 0 0,0-1 18,2 3-108,-1 1 0,0-1 0,0 0 0,0 1 0,0-1 0,-1 1-1,1 0 1,0 0 0,-1 1 0,1-1 0,-1 1 0,0-1 0,0 1 0,0 0 108,5 3-4251,4 4 480</inkml:trace>
  <inkml:trace contextRef="#ctx0" brushRef="#br0" timeOffset="56382.206">4553 4678 12800,'-1'1'661,"0"1"0,0-1 1,0 1-1,0-1 0,1 1 1,-1-1-1,1 1 0,-1-1 1,1 1-1,0-1 1,0 1-1,-1 0 0,1 0-661,0 25 1684,0-20-1288,0 251 2014,1-251-2929,3-14-1975,1-8-509</inkml:trace>
  <inkml:trace contextRef="#ctx0" brushRef="#br0" timeOffset="56633.553">4707 4722 10624,'0'0'4188,"-5"2"-3230,-1 1 673,1 1-1,0-1 0,0 1 0,-3 3-1630,-18 21 1973,8-4-1636,-7 13-337,24-36 54,1 0-36,-35 56 447,31-50-393,0 1-1,1 1 1,0-1-1,0 0 1,0 1-1,1 3-71,1-10 46,1 0 0,0-1 0,0 1 0,0 0 0,0 0 0,0-1-1,0 1 1,1 0 0,-1 0 0,0-1 0,1 1 0,-1 0 0,1-1 0,0 1 0,0-1-1,-1 1 1,1-1 0,0 1 0,1 0-46,0 0 48,0 0 1,0-1-1,0 1 1,0 0-1,1-1 0,-1 0 1,0 1-1,1-1 0,-1 0 1,1 0-1,1 0-48,6 2 68,0-1-1,0-1 0,0 0 1,0 0-1,1-1 0,2 0-67,-6-1-118,1 1-1,-1-1 0,0-1 1,1 1-1,2-2 119,-6 1-640,1 1-1,-1-1 0,0 0 0,-1 0 1,1-1-1,1 0 641,11-10-4155</inkml:trace>
  <inkml:trace contextRef="#ctx0" brushRef="#br0" timeOffset="57106.252">4848 4812 10368,'0'-5'1268,"0"1"0,-1-1 0,0 1 1,1 0-1,-1-1 0,-2-3-1268,3 7 233,0 1 0,-1-1 0,1 0 0,0 0 0,-1 0 0,1 0 0,-1 0 1,1 1-1,-1-1 0,1 0 0,-1 0 0,0 1 0,1-1 0,-1 0 0,0 1 0,0-1 0,1 1 0,-1-1 0,0 1 0,0-1 0,0 1 0,0-1 0,0 1 0,1 0 1,-1 0-1,0-1 0,0 1 0,0 0 0,0 0 0,0 0 0,0 0 0,0 0 0,0 0 0,0 0 0,0 1 0,-1-1-233,1 1 34,0-1 0,0 1 0,-1 0 0,1 0 0,0-1-1,0 1 1,0 0 0,0 0 0,0 0 0,0 1 0,0-1 0,0 0-1,0 0 1,0 0 0,1 1 0,-1-1 0,0 0 0,1 1 0,-1-1 0,1 2-34,-8 32 253,7-29-245,-2 18 213,0 0-1,1 12-220,2-26 92,0-1-1,1 1 1,0-1 0,1 1-1,0-1 1,0 0-1,4 9-91,-6-17 25,1 1-1,-1-1 0,1 0 0,-1 0 0,1 1 1,0-1-1,0 0 0,-1 0 0,1 0 0,0 0 0,0 0 1,0 0-1,0 0 0,0 0 0,0-1 0,1 1 1,-1 0-1,0-1 0,1 1-24,-1-1 25,0 0 0,-1 0 0,1 0 0,0 0 1,0 0-1,0 0 0,-1 0 0,1-1 0,0 1 0,0 0 0,0-1 1,-1 1-1,1-1 0,0 1 0,-1 0 0,1-1 0,0 0 0,-1 1 1,1-1-1,-1 1 0,1-1 0,0 0 0,-1 1 0,0-1 0,1 0 1,-1 1-1,1-1 0,-1 0 0,0 0 0,0 0 0,1 1 0,-1-2-25,5-12 95,0-1-1,-1 0 0,-1-1 1,0 1-1,-1-2-94,1-14-200,-1-24 200,0 106-107,3 1 107,-1 1-517,-2 3 517,-2-50-25,1 31 430,-2-1 0,-1 1 0,-2-1 0,-8 29-405,12-62-7,-1 1 0,0-1 0,0 0 0,-1 0 0,1 0 0,-1 0 0,1 0 0,-1 0 0,0 0 0,0-1 0,0 1 0,0-1 0,-1 1 0,1-1 0,-1 0 0,1 0 0,-1 0 0,0 0 7,1-1 2,-1 0 0,1-1 0,0 1 0,-1 0 0,1-1 0,-1 0 0,1 1 0,-1-1 0,1 0 0,-1 0 0,1-1 0,-1 1 0,1 0 0,-1-1 0,1 0 0,0 1 0,-1-1 0,1 0 0,0 0 0,-1 0 0,1-1 0,0 1 0,-1-2-2,-6-3-723,0-1 0,1-1 0,0 0 0,0 0 0,1 0 0,0-1 0,-1-2 723,-8-15-4507</inkml:trace>
  <inkml:trace contextRef="#ctx0" brushRef="#br0" timeOffset="58220.027">884 2621 8704,'1'1'8513,"0"5"-4159,0 29-4029,-1-13 712,5 127 1560,8 39-890,-3-13-801,-6-102-793,-1-20-193,-2 1-1,-5 34 81,4-87-19,0-1-1,0 1 1,0-1 0,0 1 0,0-1-1,0 1 1,0 0 0,-1-1-1,1 1 1,0-1 0,0 1-1,0-1 1,-1 1 0,1-1-1,0 1 1,-1-1 0,1 1-1,0-1 20,-1 0-2,1 0 0,0 0 0,0 0 0,-1 0 0,1 0 0,0 0 0,0 0 0,0 0 0,-1 0 0,1 0 0,0 0 0,0 0 0,-1 0 0,1 0 0,0-1 0,0 1 0,0 0 0,0 0 0,-1 0 0,1 0 0,0 0 0,0 0 0,0-1 0,0 1 0,-1 0 0,1 0-1,0 0 1,0-1 2,-11-17 279,10 15-222,-16-28-577,-2 1 0,-12-15 520,21 37-26,10 8 36,0-1-1,-1 1 0,1 0 1,0 0-1,0 0 0,-1 0 1,1 0-1,0 0 0,-1 0 1,1 0-1,0 0 0,0 0 1,-1 0-1,1 0 0,0 1 1,-1-1-1,1 0 1,0 0-1,0 0 0,-1 0 1,1 0-1,0 0 0,0 1 1,0-1-1,-1 0 0,1 0-9,0 1 6,-1-1-1,1 1 0,0 0 1,0-1-1,-1 1 1,1 0-1,0 0 0,0-1 1,0 1-1,0 0 0,0-1 1,0 1-1,0 0 1,0-1-1,0 1 0,0 0 1,0 0-1,1-1 0,-1 1 1,0 0-1,0-1 1,1 1-1,-1 0 0,0-1 1,1 1-1,-1-1 0,1 1 1,-1-1-1,1 1-5,0 1 30,0-1-1,0 0 1,0 0 0,1 1-1,-1-1 1,0 0-1,1 0 1,-1 0 0,1 0-1,-1 0 1,1-1-1,-1 1 1,1 0 0,0-1-1,-1 1 1,1-1 0,0 0-1,0 1 1,-1-1-1,1 0-29,2 0 114,-1 0 0,1-1 0,0 1-1,-1-1 1,1 0 0,-1 0-1,0 0 1,1 0 0,-1-1 0,0 0-114,5-2 119,0 0 0,-1-1 0,0 0 0,0-1 0,0 1 0,0-1 1,-1-1-1,1-1-119,8-13-1638,-9 11-431</inkml:trace>
  <inkml:trace contextRef="#ctx0" brushRef="#br0" timeOffset="59342.646">1139 3277 8448,'0'-14'5450,"1"21"2995,0 3-5019,4 23-2444,-7 14 232,-7 41-1214,3-42-1875,0 43 1875,8-77-2469,-2-11 2352,0-1 1,0 0-1,0 0 1,0 0-1,0 0 1,0 0-1,1 1 1,-1-1-1,0 0 1,0 0-1,0 0 1,0 0-1,0 0 1,0 0-1,0 0 1,1 0-1,-1 1 0,0-1 1,0 0-1,0 0 1,0 0-1,0 0 1,1 0-1,-1 0 1,0 0-1,0 0 1,0 0-1,0 0 1,1 0-1,-1 0 1,0 0-1,0 0 1,0 0-1,0 0 1,0 0-1,1 0 1,-1 0-1,0 0 1,0-1-1,0 1 1,0 0-1,0 0 0,1 0 1,-1 0-1,0 0 1,0 0-1,0 0 1,0 0-1,0-1 1,0 1-1,0 0 1,0 0-1,1 0 1,-1 0-1,0 0 1,0-1-1,0 1 1,0 0-1,0 0 117,7-7-3338</inkml:trace>
  <inkml:trace contextRef="#ctx0" brushRef="#br0" timeOffset="59675.996">1322 3313 7040,'2'-3'272,"3"-1"1054,-1-1 1,0-1 0,0 1-1,2-3-1326,-8 14 7218,1 2-3289,-2 25-2915,2-12-306,-1 8-56,1 0-1,3 14-651,-1-27 242,1 0 0,0-1 0,1 0-1,1 1 1,3 6-242,-5-17 67,0-1 0,0 1 0,1 0 0,-1-1 0,3 3-67,-5-7 12,1 1-1,-1 0 0,1-1 1,-1 1-1,1 0 1,-1-1-1,1 1 1,-1-1-1,1 1 0,-1-1 1,1 1-1,0-1 1,-1 1-1,1-1 0,0 0 1,0 1-1,-1-1 1,1 0-1,0 0 0,0 1 1,-1-1-1,1 0 1,0 0-1,0 0 1,0 0-1,0 0 0,-1 0 1,1 0-1,0 0 1,0 0-1,-1-1 0,1 1 1,0 0-1,0 0 1,-1-1-1,1 1 0,0-1-11,2-2 38,0 1-1,0-1 1,0-1-1,-1 1 0,0 0 1,1-1-1,-1 1 0,0-1 1,-1 1-1,1-1 0,-1 0 1,1 0-1,-1 0 1,0-1-38,2-8 8,-1-1 1,0 1 0,0-10-9,-3 10-23,0 0 0,0 0 0,-1-1 1,-1 1-1,0 1 0,0-1 0,-2 0 0,1 1 1,-2 0-1,0 0 0,-4-6 23,0 7 309,6 8-1507,6 5-3689,3 2 2823</inkml:trace>
  <inkml:trace contextRef="#ctx0" brushRef="#br0" timeOffset="59911.294">1711 3243 11648,'0'0'4384,"0"0"-3393,-2 6 1249,-1-3 1120,3 4-1888,-2 1 352,4 6-1120,-2 13 288,0 3-576,0 11 128,0-3-320,0 1 0,3-6-128,-1-4-192,1-6 32,-3-9-1312,2-3 768</inkml:trace>
  <inkml:trace contextRef="#ctx0" brushRef="#br0" timeOffset="60162.785">1871 3277 14464,'-11'9'3533,"3"-3"-2125,0 1-1,1 0 1,0 0-1,0 1 0,0 0 1,1 0-1408,-20 35 332,1 1 1,3 1-1,-5 18-332,26-62 52,0 1 0,1-1-1,-1 0 1,1 1 0,0-1 0,-1 1-1,1-1 1,0 1 0,0-1 0,0 1-1,0-1 1,0 0 0,0 1 0,0-1 0,1 1-1,-1-1 1,0 1 0,1-1 0,-1 0-1,1 1 1,0-1 0,-1 0 0,1 1-1,0 0-51,1-1 19,0 1 0,0 0 1,0-1-1,0 0 0,1 1 0,-1-1 0,0 0 0,1 0 0,-1 0 0,0 0 0,1-1 0,-1 1 0,1-1 0,1 1-19,11 1-711,0 0 0,1-1 0,10-1 711,0-1-1216</inkml:trace>
  <inkml:trace contextRef="#ctx0" brushRef="#br0" timeOffset="60624.46">2126 3342 11520,'0'-1'446,"0"0"0,0 0 0,-1 0 0,1 0 0,0 0 0,0 0 0,0 0 0,-1 0 0,1 0 0,-1 0 0,1 0 0,0 0 0,-1 1 0,0-1 0,1 0 0,-1 0 0,1 0 0,-1 1 0,0-1 0,0 0 0,1 1 0,-1-1 0,0 1 0,0-1 0,0 1 0,0-1 0,0 1 0,0-1-446,-1 1 304,0-1-1,0 1 1,0-1 0,0 1 0,0 0-1,0 0 1,0 0 0,0 0 0,0 0-1,0 0 1,0 1 0,0-1 0,0 1-1,-1 0-303,-1 1 36,1-1-1,0 1 0,0 0 1,0 1-1,0-1 0,0 1 1,0-1-1,1 1 0,-1 0 0,1 0 1,-1 0-1,1 0 0,0 0 1,1 0-1,-1 1 0,0-1 1,1 1-1,0-1 0,0 1 1,0 0-36,-3 11 215,0 0 0,2 0 1,0 0-1,0 5-215,1-8 160,1 0 0,0 0 0,2 9-160,-1-16 16,-1-1 0,1 1 0,0 0 0,1 0 0,0-1 0,-1 1 0,1 0 0,1-1 0,-1 0 0,2 2-16,-4-5 1,0-1 0,0 1 0,1 0 0,-1-1-1,0 1 1,1-1 0,-1 1 0,1-1 0,-1 1-1,1-1 1,-1 1 0,1-1 0,-1 0 0,1 1-1,-1-1 1,1 0 0,-1 1 0,1-1 0,0 0-1,-1 0 1,1 1 0,0-1 0,-1 0-1,1 0 1,0 0 0,-1 0 0,1 0 0,0 0-1,-1 0 1,1 0 0,-1 0 0,1 0 0,0 0-1,-1-1 1,1 1 0,0 0 0,-1 0 0,1-1-1,-1 1 1,1 0 0,0-1 0,-1 1 0,1 0-1,-1-1 1,1 1 0,-1-1 0,0 1 0,1-1-1,-1 1 1,1-1-1,1-2 2,0 0 0,0-1 0,0 1 0,-1 0 0,1-1 0,-1 0 0,1-3-2,3-20-84,0-1 0,-2 0 0,-2 0 0,-1-23 84,1 65 40,1 0 0,1 9-40,3 22-384,-3-7 529,-3 0 0,-1 0 0,-2 1-145,1-18 103,-1 0-1,-2 0 1,0 0-1,-1 0 1,-1-1-1,-2 2-102,8-18-38,-1 0 0,0-1 0,0 0 0,0 1 0,0-1-1,0 0 1,-1 0 0,1 0 0,-1-1 0,-2 2 38,4-3-100,-1 1-1,0-1 1,1-1 0,-1 1 0,0 0-1,0 0 1,0-1 0,0 1 0,0-1-1,0 1 1,0-1 0,0 0 0,1 0 0,-1 0-1,0 0 1,0 0 0,0 0 0,0-1-1,0 1 1,0-1 0,0 1 0,0-1 100,-21-11-3589,-1-5 1039</inkml:trace>
  <inkml:trace contextRef="#ctx0" brushRef="#br0" timeOffset="74068.719">5518 1099 6784,'0'10'8078,"0"14"-6050,3 49 2254,8 37-2144,-5-53-1913,21 289 1034,-15 234 1493,-12-572-2651,-1 31-114,0-36 64,1 0 0,-1 0 0,1 0 0,-1 0 0,0 0 0,0 0-1,0 0 1,-1 0 0,1 0 0,-2 1-51,3-3 18,0-1 0,-1 0-1,1 1 1,0-1 0,0 0 0,-1 1 0,1-1-1,0 0 1,-1 1 0,1-1 0,-1 0 0,1 0-1,0 0 1,-1 1 0,1-1 0,0 0 0,-1 0-1,1 0 1,-1 0 0,1 0 0,-1 0-1,1 0 1,-1 0 0,1 0 0,0 0 0,-1 0-1,1 0 1,-1 0 0,1 0-18,-1 0-6,0-1-1,0 1 1,0-1-1,0 0 1,0 1-1,0-1 1,0 0-1,0 1 1,0-1 0,0 0-1,0-1 7,-15-24-40,6 0-17,0-1 0,2 0-1,1-1 1,-2-23 57,11 63-84,1 0-1,0-1 1,1 1-1,1-1 1,0 1-1,0-1 1,2 0 84,-5-7 43,0-1 0,0 0 1,0 0-1,1 0 1,0 0-1,-1-1 0,1 1 1,0 0-1,0-1 1,1 0-1,-1 0 0,2 1-43,-3-2 52,1 0-1,-1-1 0,1 1 1,-1-1-1,0 1 1,1-1-1,-1 0 0,1 0 1,-1 0-1,1 0 0,-1-1 1,1 1-1,-1 0 1,1-1-1,-1 0 0,0 0 1,1 0-1,-1 0 0,0 0 1,0 0-1,1-1-51,3-2 271,0 0 1,0-1-1,0 1 0,-1-1 1,1-1-1,-1 1 0,-1-1 1,3-3-272,9-15-104,8-16 104,-9 14-302,11-18-508,-11 20-577</inkml:trace>
  <inkml:trace contextRef="#ctx0" brushRef="#br0" timeOffset="74878.552">6101 1934 10112,'-1'-5'711,"1"0"596,-1 0-1,0 0 0,0 0 0,-1 0 0,0 0 0,-1-4-1306,2 8 255,0-1-1,0 0 1,0 1-1,-1 0 1,1-1 0,0 1-1,-1 0 1,1 0-1,-1-1 1,1 1-1,-1 0 1,1 0 0,-1 1-1,0-1 1,1 0-1,-1 0 1,0 1-1,0-1 1,1 1-1,-1 0 1,0 0 0,0-1-255,-7 1 128,1 0 1,0 0 0,0 1-1,-1 0 1,1 0 0,0 1-1,0 0 1,0 1 0,0 0 0,1 0-1,-1 0 1,1 1 0,-1 0-1,-1 2-128,4-2 73,-1-1 0,1 1 0,0 0 0,0 1 0,0-1 0,0 1 0,1 0 0,0 1 0,0-1 0,0 0 0,1 1 0,0 0-1,0 0 1,0 0 0,1 0 0,0 0 0,0 1 0,0 2-73,2-7 56,0-1 0,-1 1 0,1 0 0,0-1 0,0 1 0,0-1 0,0 1 0,1-1 0,-1 1 0,0-1 0,1 1 0,-1-1 0,1 1 0,-1-1 0,1 1 0,0-1 0,0 0 0,0 1 0,0-1 0,0 0 0,0 1-56,1-1 34,-1 0 1,1 1-1,0-1 0,0 0 1,0 0-1,0 0 0,0-1 1,0 1-1,0 0 0,0-1 0,0 1 1,0-1-1,0 0 0,1 0-34,4 1 75,0-2-1,0 1 0,-1-1 1,1 0-1,0 0 0,0-1 1,-1 0-1,1 0 0,2-1-74,-4 0 91,1 0-1,-1 0 0,0 0 0,0 0 1,-1-1-1,1 0 0,-1 0 0,4-4-90,1-3-48,1-1-1,3-9 49,4-4 218,-17 25-218,0 0 0,0-1 0,0 1-1,0 0 1,0 0 0,0 0 0,0 0 0,1 0 0,-1-1 0,0 1-1,0 0 1,0 0 0,0 0 0,0 0 0,0 0 0,0 0 0,0 0-1,1 0 1,-1 0 0,0-1 0,0 1 0,0 0 0,0 0 0,0 0-1,1 0 1,-1 0 0,0 0 0,0 0 0,0 0 0,0 0 0,0 0-1,1 0 1,-1 0 0,0 0 0,0 0 0,0 0 0,0 0 0,0 0-1,1 0 1,-1 0 0,0 0 0,0 0 0,2 8-139,-1 11-249,-1-18 345,-2 42 639,-3 17-596,-1-1 337,4-33-293,0-1 169,1-1 0,2 15-213,-1-38-5,0 0-1,0 0 1,0 0 0,0 0 0,0 0 0,0 0-1,1-1 1,-1 1 0,0 0 0,1 0 0,-1 0 0,1-1-1,-1 1 1,1 0 5,-1-1-57,0 0 0,0 0 0,1 0 0,-1 0 0,0 0 0,1 0 0,-1 0 0,0 0 0,0 0 0,1 0 0,-1 0 0,0 0 0,0 0 0,1 0 0,-1 0 0,0 0 0,1 0 0,-1 0 0,0 0 0,0 0 0,1-1 0,-1 1 0,0 0 0,0 0 0,0 0 0,1 0-1,-1-1 1,0 1 0,0 0 0,0 0 0,1-1 0,-1 1 0,0 0 0,0 0 0,0-1 0,0 1 0,0 0 0,0 0 0,0-1 0,0 1 0,1 0 57,6-13-2752</inkml:trace>
  <inkml:trace contextRef="#ctx0" brushRef="#br0" timeOffset="75148.309">6185 2080 14208,'-10'7'5279,"4"2"-4127,-1 5 896,4-7 64,1 0-608,-1-1-128,3-1-736,0-5-256,0 0-224,0-3-416,3-1-64,2 0-1600,0-2-672</inkml:trace>
  <inkml:trace contextRef="#ctx0" brushRef="#br0" timeOffset="75423.951">6342 1958 12928,'5'-3'1094,"0"-1"0,0 1 0,0 0 0,0 0 0,1 0 0,-1 1 0,1-1 0,1 1-1094,-3 1 394,0-1 0,0 1 0,0 1 1,0-1-1,1 1 0,-1-1 0,0 1 0,0 0 0,1 1 1,-1-1-1,0 1 0,1 0-394,-3-1 4,-1 1 0,0-1 1,1 1-1,-1-1 0,0 1 0,1-1 1,-1 1-1,0 0 0,0 0 0,0-1 1,0 1-1,0 0 0,0 0 0,0 0 1,0 0-1,0 1 0,0-1 0,0 0 1,-1 0-1,1 0 0,0 1 0,-1-1 1,1 0-1,-1 1 0,0-1 0,1 0 1,-1 1-1,0-1 0,0 1 0,0-1 0,0 0 1,0 1-1,0-1 0,0 1 0,0-1 1,-1 0-1,1 2-4,-1 0 31,-1 1 0,1-1 0,0 1 0,-1-1 0,0 0 0,0 1 0,0-1 0,0 0 0,0 0 0,0 0 0,-1-1 0,0 1 0,-2 1-31,-11 7 0,0-1-1,-5 1 1,5-2-26,19-9 18,0-1 0,1 1 0,-1 1 0,0-1 0,0 0-1,0 1 1,1-1 0,1 2 8,5 0 12,-6-1 10,0-1 0,-1 1-1,1 0 1,0 0 0,-1 1 0,1-1 0,-1 1 0,0-1 0,1 1 0,-1 0-1,0 0 1,0 1 0,0-1 0,-1 1 0,2 0-22,-3-1 6,0-1 1,0 1-1,0 0 1,0-1-1,0 1 1,0 0-1,-1 0 1,1-1-1,0 1 0,-1 0 1,0 0-1,1 0 1,-1 0-1,0-1 1,0 1-1,0 0 1,0 0-1,0 0 0,-1 0 1,1 0-1,0 0 1,-1-1-1,0 1 1,1 0-1,-1 0 1,0-1-1,0 1 0,0 0 1,0-1-1,0 1 1,0-1-7,-1 2 15,0-1-1,0 0 1,0-1 0,0 1 0,-1 0-1,1-1 1,0 1 0,-1-1 0,1 1 0,-1-1-1,1 0 1,-1 0 0,0 0 0,0-1-1,1 1 1,-1-1 0,0 1 0,0-1 0,-2 0-15,1 0 28,-1 0 1,1 0-1,0-1 1,-1 1 0,1-1-1,0 0 1,0 0-1,0 0 1,0-1 0,0 0-1,0 1 1,-2-3-29,-2-2-622,7 0-2580,4 2-1273</inkml:trace>
  <inkml:trace contextRef="#ctx0" brushRef="#br0" timeOffset="75657.767">6704 1931 8192,'2'0'4131,"-5"6"444,-2 12 606,4-12-4512,-4 39 4134,1 27-4803,2 3-5,3-69-3,2-8-215,5-12-1191,-5 7-93,7-8-2088</inkml:trace>
  <inkml:trace contextRef="#ctx0" brushRef="#br0" timeOffset="79206.554">6843 1983 9216,'-2'27'9850,"2"-26"-8277,0-1-554,0 0-352,-11 6 650,1 0-979,-1 1-1,1-1 1,-1-1 0,0 0 0,-1-1 0,-8 3-338,7-3 97,0 1 0,0 0 1,1 1-1,-11 6-97,13-2-23,10-10 49,0 0 0,-1 1 0,1-1 0,0 0 0,0 1 0,0-1 0,0 0 0,0 1 0,0-1 0,0 0 0,0 0 0,0 1 0,0-1 0,0 0 0,0 1 0,0-1 0,0 0 0,0 1 0,0-1 0,0 0 0,0 1 0,1-1 0,-1 0 0,0 0-26,1 2 147,1-1 1,-1 1-1,1-1 0,0 0 0,0 1 0,-1-1 0,1 0 1,0 0-1,1 0-147,2 1 26,38 27 1349,-30-19-817,1 0 0,13 5-558,-24-13-128,1 0 1,1 0-1,-1 0 1,0-1-1,0 0 0,1 0 1,-1 0-1,0 0 1,1-1-1,-1 0 0,1 0 1,2 0 127,12-3-2411</inkml:trace>
  <inkml:trace contextRef="#ctx0" brushRef="#br0" timeOffset="79743.247">7078 2053 12032,'-2'-9'3591,"2"8"-3311,0 0 0,0 0 0,0 1 0,0-1 0,0 0-1,0 0 1,0 0 0,-1 1 0,1-1 0,0 0 0,0 0 0,-1 1 0,1-1 0,0 0 0,-1 0 0,1 1 0,-1-1 0,1 1 0,-1-1-1,1 0 1,-1 1 0,0-1 0,1 1 0,-1-1 0,0 1 0,1-1 0,-1 1 0,0 0 0,0-1 0,1 1 0,-1 0 0,0 0-280,-11-3 767,-1 1 0,1 0 1,0 1-1,-12 0-767,18 1 37,1 1-1,0-1 1,0 1 0,-1 0-1,1 0 1,0 0 0,0 1-1,0 0 1,0 0 0,1 0-1,-1 1 1,-3 2-37,5-3 20,1 0 0,0 1 0,0-1 1,0 1-1,0 0 0,0 0 0,0 0 0,1 0 1,-1 0-1,1 0 0,0 0 0,0 0 0,0 0 1,0 1-1,1-1 0,-1 2-20,0 3 158,1 0-1,-1 0 1,1-1 0,1 1-1,0 0 1,0 3-158,0-8 84,0 1 0,0-1-1,0 0 1,0 0 0,0 1-1,0-1 1,1 0 0,0 0 0,0-1-1,0 1 1,0 0 0,0-1 0,0 1-1,1-1 1,-1 1 0,1-1-1,1 1-83,-1-1 63,-1-1-1,1 0 0,-1 0 0,1 0 1,0 0-1,-1 0 0,1-1 0,0 1 1,0-1-1,-1 1 0,1-1 0,0 0 1,0 0-1,0-1 0,-1 1 0,1 0 1,0-1-1,0 0 0,-1 1 0,1-1 1,0-1-63,5-1 11,-1-1 1,0 1 0,-1-2-1,1 1 1,-1-1 0,0 0-1,0 0 1,0 0 0,-1-1-1,0 0 1,5-7-12,1-3 73,-1-2 0,-1 1 1,0-1-1,0-3-73,-9 21-11,0 0-1,0 0 1,0 1 0,0-1-1,0 0 1,0 0 0,0 0-1,0 0 1,0 0-1,0 0 1,0 0 0,0 0-1,0 0 1,0 0 0,0 0-1,0 0 1,0 0 0,1 1-1,-1-1 1,0 0 0,0 0-1,0 0 1,0 0-1,0 0 1,0 0 0,0 0-1,0 0 1,0 0 0,0 0-1,0 0 1,1 0 0,-1 0-1,0 0 1,0 0 0,0 0-1,0 0 1,0 0 0,0 0-1,0 0 1,0 0-1,0 0 1,0 0 0,0 0-1,1 0 1,-1 0 0,0 0-1,0 0 1,0 0 0,0 0-1,0-1 1,0 1 0,0 0 11,2 17 34,-2 22 341,0-38-381,1 49 243,-4 123-337,1-133 51,-3 0 0,-1-1 0,-4 11 49,8-43 34,0 1 0,0-1 0,-1 0 0,0 0 0,-1 0 0,1 0 0,-1-1 0,-1 0 0,1 1 0,-1-2 0,0 1 0,-3 3-34,5-7-5,0 1 1,0-1-1,-1 0 1,1 0-1,0 0 0,-1 0 1,1 0-1,-1-1 1,0 0-1,1 0 1,-1 0-1,0 0 1,0 0-1,0-1 0,0 1 1,1-1-1,-1 0 1,0-1-1,0 1 1,0 0-1,0-1 0,0 0 1,1 0-1,-4-1 5,-2-2-181,1 0-1,0-1 1,0 1-1,-2-3 182,-2 0-447,-18-11-785</inkml:trace>
  <inkml:trace contextRef="#ctx0" brushRef="#br0" timeOffset="81836.085">664 1976 10240,'0'0'112,"0"0"0,0 0 0,0 0 0,0 1 0,1-1 0,-1 0 1,0 0-1,0 0 0,0 0 0,0 0 0,0 0 0,0 0 0,0 0 0,0 0 1,0 0-1,0 0 0,0 0 0,0 0 0,0 0 0,0 0 0,1 0 1,-1 0-1,0 0 0,0 0 0,0 0 0,0 0 0,0 0 0,0 0 0,0 0 1,0 0-1,0 0 0,0-1 0,0 1 0,0 0 0,0 0 0,0 0 0,0 0 1,0 0-1,1 0 0,-1 0 0,0 0 0,0 0 0,0 0 0,0 0 1,0 0-1,0 0 0,0 0 0,0 0 0,0 0 0,0 0 0,0-1 0,0 1 1,0 0-1,0 0 0,0 0 0,0 0 0,0 0 0,0 0 0,0 0-112,11 5 4338,12 10-881,12 12-580,7 10-2877,16 13 184,-49-45-737,-6-3-353,-4-4-1752,-1 0 887</inkml:trace>
  <inkml:trace contextRef="#ctx0" brushRef="#br0" timeOffset="82777.59">774 2051 6272,'0'-1'974,"1"0"1,-1 0-1,1 1 1,0-1-1,-1 0 1,1 0-1,0 1 0,-1-1 1,1 1-1,0-1 1,0 0-1,-1 1 1,2-1-975,27-12 6940,1 0-4800,-20 5-1861,-1 0-1,0 0 1,0-1-1,-1-1 1,0 1-1,-1-1 1,6-9-279,0 0 20,0 2 0,6-5-20,8-4 157,1 1 0,1 2 1,14-8-158,28-23 120,154-121 345,-126 103-493,39-17 28,-97 62 117,-1-1 0,28-25-117,68-72-223,-131 121 207,21-20 140,1 1 0,1 1 0,1 1 0,1 2 1,1 1-1,1 2 0,22-9-124,-40 20-11,-1-2 0,0 0-1,0-1 1,0 0 0,-1 0-1,0-2 1,-1 1 0,1-2 0,-1-1 11,23-26 5,-29 34 163,-3 3-645,-4-4 425,-1 0 552,-10-15-762,0 0 1,-1 1 0,-11-11 261,78 127 218,-39-76-206,1 0 0,5 3-12,3 2-3432,-16-21-2647,0-2 1753</inkml:trace>
  <inkml:trace contextRef="#ctx0" brushRef="#br0" timeOffset="83336.987">802 1031 4480,'-5'-4'1760,"5"4"-1376,-5-5-256</inkml:trace>
  <inkml:trace contextRef="#ctx0" brushRef="#br0" timeOffset="87417.214">174 1000 8704,'0'-1'208,"0"1"1,0-1 0,0 1-1,0 0 1,0-1 0,0 1-1,0-1 1,0 1 0,0 0-1,0-1 1,0 1 0,0 0-1,0-1 1,-1 1 0,1-1 0,0 1-1,0 0 1,0-1 0,0 1-1,-1 0 1,1-1 0,0 1-1,0 0 1,-1-1 0,1 1-1,0 0 1,-1 0 0,1-1-1,-1 1-208,-15-8 5355,-18 0-439,33 8-4956,-6-2 400,-1 1-1,0 1 1,0 0 0,1 0 0,-1 0-1,0 1 1,0 0 0,-7 2-360,13-2 23,0-1-1,0 1 1,0-1-1,0 1 1,0 0 0,0 0-1,0 0 1,1 0-1,-1 0 1,0 0 0,1 1-1,-1-1 1,0 0-1,1 1 1,0-1 0,-1 1-1,1 0 1,0-1-1,0 1 1,0 0 0,0 0-1,0 0 1,0 0-1,0 0 1,1 0 0,-1 0-1,1 0 1,-1 0-1,1 0 1,0 0 0,0 0-1,0 0 1,0 0 0,0 0-1,1 2-22,-1-2 8,0 1 0,1-1 0,-1 1 0,1-1 0,0 1 0,0-1 1,0 0-1,0 1 0,0-1 0,1 0 0,-1 0 0,1 0 0,-1 1 0,1-2 0,0 1 0,0 0 0,0 0 0,0-1 0,0 1 0,0 0-8,1-1 3,0 0 0,0 1-1,1-1 1,-1 0 0,0 0-1,0-1 1,1 1 0,-1-1-1,1 1 1,-1-1 0,0 0-1,1-1 1,-1 1 0,1 0-3,2-1 22,-1 0 0,1-1 0,-1 1 0,1-1 1,-1 0-1,0 0 0,0-1 0,0 0 0,0 0 0,0 0 0,0 0 1,-1-1-1,0 1 0,1-1 0,-2 0 0,1-1 0,0 1 0,0-2-22,0-1-75,2-5 2,-5 13 263,-1 7 280,-3 47-228,2-1 0,2 0 0,3 3-242,-4-54-607,0 0 1,1 0-1,-1 0 1,1 0-1,0 0 1,0 0 0,0 1 606,4 3-2278</inkml:trace>
  <inkml:trace contextRef="#ctx0" brushRef="#br0" timeOffset="87683.454">308 1205 14208,'-5'23'5279,"5"-23"-4127,-4 20 896,1-15 416,3-1-1408,-2-1-192,4 1-544,-2-4-1152,3 0 448,-2-7 1600,2 0-608</inkml:trace>
  <inkml:trace contextRef="#ctx0" brushRef="#br0" timeOffset="88016.201">459 968 9216,'10'-2'4180,"-1"1"1,1 0-1,0 0 1,6 2-4181,20 1 2584,-34-2-2557,-1 0 1,1 0-1,-1 0 1,1 0-1,-1 0 1,0 1-1,1-1 0,-1 1 1,0-1-1,1 1 1,-1-1-1,0 1 1,0 0-1,1 0 1,-1-1-1,0 1 1,0 0-1,0 0 1,0 0-1,0 0 0,0 0 1,0 1-1,0-1 1,-1 0-1,1 0 1,0 1-1,-1-1-27,0 0 6,0 1 1,0-1-1,0 0 0,0 1 0,0-1 1,0 0-1,-1 0 0,1 1 0,0-1 1,-1 0-1,1 0 0,-1 1 0,0-1 1,1 0-1,-1 0 0,0 0 0,0 0 1,0 0-1,0 0 0,0 0 0,0 0 1,0 0-1,0-1 0,0 1 0,0 0 1,0 0-1,0-1 0,0 1 0,-1-1-6,-2 3 53,-1-1 0,0 0 0,0-1 0,0 1-1,0-1 1,0 0 0,-1 0 0,1 0 0,0-1-1,-5 0-52,15 1-34,0-1 0,-1 1-1,1 0 1,0 1 0,-1-1 0,1 1-1,-1 0 1,1 0 0,-1 0-1,0 1 1,0 0 0,0-1-1,0 1 1,0 1 0,-1-1-1,3 3 35,-2-2 30,0 1 0,0 0 0,0 0 0,0 0 0,-1 0 0,0 1 0,0-1 0,-1 1 0,1 0 0,-1 0 0,0 0-1,-1 0 1,1 3-30,-1-3 15,-1 0 0,0 0 0,0 0 0,0-1 0,-1 1 0,1 0 0,-2 0 0,1-1 0,0 1 0,-1 0 0,-1 2-15,2-6 15,0 0 0,0 0-1,-1 0 1,1-1 0,0 1 0,-1 0 0,1-1 0,-1 1-1,1-1 1,-1 1 0,0-1 0,1 0 0,-1 1-1,0-1 1,0 0 0,0 0 0,0 0 0,0-1 0,0 1-1,0 0 1,0-1 0,0 1 0,-1-1 0,1 0-1,0 0 1,0 0 0,0 0 0,-1 0 0,1 0 0,0-1-1,-1 1-14,0-1-24,0 0 1,0 0-1,0 0 0,0-1 0,0 1 0,1 0 0,-1-1 0,0 0 0,1 0 0,-1 0 0,1 0 0,0 0 0,0 0 0,0-1 1,0 1-1,0-1 0,0 1 0,-1-3 24,1 1-404,0 0 0,1 1 1,-1-1-1,1 0 0,0 0 1,0 0-1,0 0 0,1 0 1,-1 0 403,2-14-1894</inkml:trace>
  <inkml:trace contextRef="#ctx0" brushRef="#br0" timeOffset="88856.602">965 1006 11776,'-6'-2'3055,"-20"-5"6429,22 7-9113,0-1 1,0 1-1,0 0 0,0 0 1,0 0-1,-2 1-371,2-1 50,1 1 1,-1-1-1,1 1 0,0 0 0,-1 0 1,1 0-1,0 1 0,0-1 0,0 1 1,0-1-1,0 1 0,0 0 0,0 0 0,0 0 1,1 1-1,-1-1 0,1 1 0,0-1 1,0 1-1,0 0 0,0 0 0,0 0 1,0 0-1,1 0 0,0 0 0,-1 0 1,1 1-1,1-1 0,-1 0 0,0 1 0,1 0-50,-1 6 115,1 0 0,0 0 0,1 0 0,0 0-1,0-1 1,1 1 0,1 0 0,2 6-115,-3-9 45,1-1 1,-1 0-1,2 0 1,-1 0-1,0 0 1,1-1-1,0 1 0,1-1 1,-1 0-1,1 0 1,0-1-1,0 1 1,4 1-46,-8-5-61,1 1 1,0-1 0,-1 0-1,1-1 1,0 1 0,0 0-1,0 0 1,-1-1 0,1 1-1,0-1 1,0 0 0,0 1 0,0-1-1,0 0 1,0 0 0,0 0-1,0 0 1,0-1 0,0 1-1,0-1 61,0 1-215,1-2-1,-1 1 1,0 0-1,1 0 1,-1-1-1,0 1 0,0-1 1,0 0-1,0 0 1,0 0-1,0 0 1,-1 0-1,1-1 216,5-7-990,-1-1 0,0 0-1,-1 0 1,-1-1 0,3-8 990,-3 5-455,0 0-1,-2 0 0,1-8 456,5-25 2732,-5 40-701,0 11-595,1 15-131,-3-16-1266,7 52 1496,-4-18-271,3-1 1,7 24-1265,-13-55 82,0 0 1,1-1 0,-1 1-1,1-1 1,0 1-1,0-1-82,-2-2 3,0-1 0,0 0 0,0 0 0,0 0 0,0 0 0,0 0 0,1 1-1,-1-1 1,0 0 0,0 0 0,0 0 0,0 0 0,0 0 0,1 0 0,-1 0 0,0 0 0,0 1-1,0-1 1,0 0 0,0 0 0,1 0 0,-1 0 0,0 0 0,0 0 0,0 0 0,0 0-1,1 0 1,-1 0 0,0 0 0,0 0 0,0 0 0,0 0 0,1 0 0,-1-1 0,0 1-1,0 0 1,0 0 0,0 0 0,1 0 0,-1 0 0,0 0 0,0 0-3,6-16-132,-3 3 39,2-11 1,1 0 0,2 1-1,0-2 93,-5 18-26,1 0 0,-1 0 0,1 0 0,0 0 0,1 1 0,-1 0 0,1 0 0,1 0 0,-1 1 0,1 0 0,6-5 26,-11 9 24,0 0 0,0 0-1,0 0 1,0 0 0,0 1 0,1-1 0,-1 0-1,0 1 1,0-1 0,1 1 0,-1 0-1,1-1 1,-1 1 0,0 0 0,1 0 0,-1-1-1,1 1 1,-1 0 0,0 1 0,1-1 0,-1 0-1,0 0 1,1 1 0,-1-1 0,1 0-1,-1 1 1,0-1 0,0 1 0,1 0-24,0 1 25,1 0 1,-1 1 0,0-1 0,-1 0-1,1 1 1,0-1 0,-1 1-1,1 0 1,-1-1 0,0 1 0,0 0-1,0 0 1,0 1-26,32 132 149,-33-136-151,0 0 1,0 0-1,0 0 0,0 1 0,0-1 0,0 0 0,0 0 0,0 0 0,0 0 0,0 0 0,0 1 0,0-1 0,0 0 0,0 0 1,0 0-1,0 0 0,0 0 0,0 1 0,0-1 0,0 0 0,1 0 0,-1 0 0,0 0 0,0 0 0,0 0 0,0 1 0,0-1 1,0 0-1,0 0 0,0 0 0,0 0 0,1 0 0,-1 0 0,0 0 0,0 0 0,0 0 0,0 0 0,0 0 0,0 1 0,1-1 1,-1 0-1,0 0 0,0 0 0,0 0 0,0 0 0,0 0 0,1 0 0,-1 0 0,0 0 0,0 0 0,0 0 0,0 0 1,1-1 0,2-8-34,1-18-14,-3 22-4,1-17-100,2-1 0,5-21 153,-8 39 8,1-1 0,0 1-1,0-1 1,0 1 0,1 0-1,-1 0 1,1 0 0,1 0 0,-1 1-1,1-1 1,-1 1 0,1 0-1,1 0 1,1-2-8,-5 5-2,0 0 0,0 0 0,0 1 0,1-1-1,-1 0 1,0 1 0,0-1 0,1 1 0,-1-1 0,0 1 0,1-1 0,-1 1-1,0 0 1,1 0 0,-1 0 0,1 0 0,-1 0 0,0 0 0,1 0 0,-1 0 0,1 0-1,-1 1 1,0-1 0,1 0 0,-1 1 0,0 0 0,0-1 0,1 1 0,-1-1-1,0 1 1,0 0 0,0 0 0,0 0 0,0 0 0,0 0 0,0 0 0,0 0 0,0 0-1,0 0 1,-1 0 0,1 1 2,4 6 50,-1-1 1,-1 1-1,0 0 0,0 0 1,0 1-1,-1-1-50,-2-7-2,11 38 293,-3 0 0,4 37-291,-11-66-966,-1-1 241</inkml:trace>
  <inkml:trace contextRef="#ctx0" brushRef="#br0" timeOffset="90935.59">4379 4317 11008,'0'0'287,"-1"1"0,1-1 0,0 0 1,1 1-1,-1-1 0,0 1 0,0-1 1,0 0-1,0 1 0,0-1 0,0 1 0,0-1 1,1 0-1,-1 1 0,0-1 0,0 0 1,1 1-1,-1-1 0,0 0 0,0 1 1,1-1-1,-1 0 0,0 1 0,1-1 1,-1 0-288,13 13 2497,-10-10-1269,7 7-236,5 6-438,1-1-1,0-1 1,1 0-1,0-1 1,9 4-554,-26-17 3,0 0 0,1 1 0,-1-1 0,0 0 0,1 0 0,-1 1 0,1-1 0,-1 0 0,0 0 0,1 0 0,-1 0 0,1 0 0,-1 0 0,1 0 0,-1 0 0,1 0 0,-1 0 0,0 0 0,1 0 0,-1 0 0,1 0 0,-1 0 0,1 0 0,-1 0 0,0 0 0,1-1 0,-1 1 0,1 0 0,-1 0 0,0-1 0,1 1 0,-1 0 0,1-1-3,-1 1-118,0-1 1,0 1-1,0 0 1,0-1 0,0 1-1,0-1 1,0 1-1,0-1 1,0 1 0,0-1-1,0 1 1,0-1-1,-1 1 1,1-1-1,0 1 1,0 0 0,0-1-1,-1 1 1,1-1-1,0 1 1,0 0 0,-1-1-1,1 1 1,0 0-1,-1-1 1,1 1 0,0 0-1,-1-1 1,1 1-1,-1 0 1,1 0-1,0-1 1,-1 1 117,-13-8-3290,-11-8 1733,24 15 1631,0 0 0,0 0 0,0 0 0,0 0 0,0 0 0,1 0 1,-1 0-1,0 0 0,1 0 0,-1 0 0,1 0 0,-1-1 0,1 1 1,0 0-1,-1 0 0,1 0 0,0-1 0,0 1 0,0 0 0,0 0 0,0-2-74,2-4 476,-1 0 0,1 1 0,1-1 0,-1 1 0,1-1 0,0 1 0,1 0 0,-1 0-1,1 0 1,0 0 0,4-4-476,11-10 244,1 0 1,8-6-245,-13 12 399,136-135 1541,-135 132-1779,21-18 82,0 1 1,17-9-244,84-55 90,-13 10 277,-74 45-327,-2-1 0,12-17-40,-18 17-24,2 2 0,31-21 24,-26 22 55,-1-2 0,-2-2 0,5-10-55,-20 23-55,-11 11 333,-1-1 1,7-10-279,-18 21 694,7-11-1362,-15 21 671,-1 0 0,1 1-1,-1-1 1,0 0-1,1 1 1,-1-1-1,0 0 1,0 0-1,0 0 1,0 1 0,0-1-1,0 0 1,0 0-1,0 0 1,0 1-1,0-1 1,0 0-1,0 0 1,0 0 0,-1 1-1,1-1-2,-11-14-366,5 9 268,-12-9 1340,13 12-1188,11 19 164,-4-13-148,0-1 0,0 1 0,0 0 0,1 0 0,-1-1 0,1 1 0,0-1 0,-1 0-1,1 0 1,0 0 0,0 0 0,0-1 0,1 1-70,8 3-59,0-1 1,1 0-1,0 0 59,21 6 105,-27-6-495,-6 5-383</inkml:trace>
  <inkml:trace contextRef="#ctx0" brushRef="#br0" timeOffset="91586.954">5549 3837 7936,'1'-1'653,"-1"0"0,1-1 0,0 1 0,-1-1 0,1 1 1,-1-1-1,0 1 0,1-1 0,-1 0 0,0 1 0,0-1 1,0 1-1,0-1 0,0 1 0,0-1 0,0 0 0,-1 0-653,0 0 347,1 1-1,-1-1 1,0 1-1,1-1 0,-1 1 1,0-1-1,0 1 1,0 0-1,-1 0 0,1-1 1,0 1-1,0 0 1,-1 0-1,0 0-346,-1-1 260,0 0 0,0 1 0,0-1 1,0 1-1,-1 0 0,1 0 0,0 0 0,-1 0 0,1 0 0,-1 1 1,1 0-1,-1 0 0,1 0 0,-1 0 0,-1 1-260,2-1 71,1 0 0,-1 1 0,0-1-1,1 1 1,-1 0 0,1 0 0,-1 0 0,1 0 0,-1 0-1,1 0 1,0 1 0,-1-1 0,1 1 0,0-1 0,0 1-1,0 0 1,1 0 0,-1 0 0,0 0 0,1 0 0,-1 1-1,1-1 1,0 0 0,-1 1 0,1-1 0,1 1 0,-1-1-1,0 1 1,0 0 0,1-1 0,0 1 0,-1 2-71,1 6 72,0-1 0,1 1-1,1 7-71,-2-15-4,1 1-1,-1-1 0,1 0 1,0 0-1,0 1 0,1-1 1,-1 0-1,1 0 0,-1 0 0,1 0 1,0-1-1,0 1 0,2 2 5,-3-4-6,0 0 0,0 0 0,1-1 1,-1 1-1,0-1 0,0 1 0,0-1 0,0 1 0,1-1 0,-1 1 0,0-1 0,1 0 0,-1 0 0,0 0 0,0 0 0,1 0 0,-1 0 0,0 0 0,1 0 0,-1 0 0,0-1 0,0 1 0,1 0 0,-1-1 0,0 1 0,0-1 0,0 0 0,0 1 0,1-1 0,-1 0 6,5-3-73,0 0 1,-1-1-1,1 0 0,4-5 73,-3 3 22,2-1 41,-2-1 0,1 1 0,-1-1 0,0-1-63,-4 7 32,-1-1 0,0 1 0,0-1 0,0 0 0,-1 1 0,1-1 0,-1 0-1,0 0 1,0 0 0,-1 0 0,1-1 0,-1-1-32,0 6 10,0 0-1,0 0 1,0 0 0,0 0-1,0 0 1,0 0-1,0 0 1,0 0 0,0 0-1,0 0 1,0 0-1,0 0 1,0 0 0,0 0-1,0 0 1,0 0 0,0 0-1,0 0 1,0 0-1,0 0 1,0 0 0,0 0-1,-1 0 1,1 0 0,0 0-1,0 0 1,0 0-1,0 0 1,0 0 0,0 0-1,0 0 1,0 0-1,0 0 1,0 0 0,0 0-1,0 0 1,0 0 0,0 0-1,0-1 1,0 1-1,0 0 1,0 0-10,-3 8-10,-2 7-144,-17 128 1208,19-119-855,1-16-279,1 0 0,1 0 0,-1 0 0,1 0 0,1 0 0,-1 0 0,2 0 0,-1 0 0,1 1 80,-2-8-148,1 0-1,-1 0 1,1 0-1,-1 0 1,0 0-1,1-1 0,0 1 1,-1 0-1,1 0 1,-1 0-1,1-1 1,0 1-1,0 0 0,-1-1 1,1 1-1,0-1 1,0 1-1,0-1 1,-1 1-1,1-1 0,1 1 149,8-2-2517</inkml:trace>
  <inkml:trace contextRef="#ctx0" brushRef="#br0" timeOffset="91868.173">5757 3993 14464,'-5'18'5343,"0"-7"-4127,-2 1 1184,4-6 224,3-1-1216,0 0-416,0-1-928,0-2-320,3-4 128,-1-2-384,1-3-64,-1-7-2496,-2-1-1152</inkml:trace>
  <inkml:trace contextRef="#ctx0" brushRef="#br0" timeOffset="92168.384">5853 3789 11008,'2'-1'514,"-1"-1"0,0 0 0,1 1 1,-1-1-1,1 1 0,0 0 0,-1-1 0,1 1 1,0 0-1,0 0 0,0 0 0,0 0 0,0 0 1,0 1-1,0-1 0,0 1 0,0-1 1,0 1-1,1-1-514,12-1 2412,0 1 1,8 0-2413,-5 0 1090,-11 0-743,37 0 932,-41 1-1260,-1 0 0,1 0 1,0 1-1,0-1 0,0 1 1,0 0-1,-1 0 0,1 0 1,0 0-1,-1 1 0,1-1 1,-1 1-1,2 0-19,-4-1-5,1-1-1,-1 1 1,1 0 0,-1-1 0,1 1-1,-1 0 1,1 0 0,-1-1 0,0 1-1,0 0 1,1 0 0,-1-1 0,0 1-1,0 0 1,0 0 0,0 0 0,0-1-1,0 1 1,0 0 0,0 0 0,0 0-1,0-1 1,0 1 0,0 0 0,-1 0-1,1-1 1,0 1 0,-1 0 0,1 0-1,0-1 1,-1 1 0,1 0 0,-1-1-1,1 1 1,-1 0 0,1-1 0,-1 1-1,0-1 6,-4 5 80,1 0 1,-2 0-1,1-1 0,-2 2-80,2-3-89,-16 12 137,-1 0 0,0-2 0,-7 2-48,79-8-182,-42-6 179,0 2-1,0-1 1,0 1-1,-1 0 1,1 1-1,-1 0 1,0 0-1,0 0 1,0 1-1,-1 0 1,0 1-1,3 2 4,-5-4 26,-1 0 0,1 0 0,-1 0 1,-1 0-1,1 0 0,0 1 0,-1-1 0,0 1 0,1 4-26,-2-6 29,0 0-1,0 0 0,-1 0 1,0 1-1,1-1 1,-1 0-1,0 0 0,-1 1 1,1-1-1,0 0 1,-1 0-1,0 0 0,0 0 1,0 0-1,-1 3-28,0-3 31,0 1 0,-1-1 0,1 0-1,-1 0 1,0 0 0,0 0 0,0 0 0,0-1-1,0 1 1,-1-1 0,1 0 0,-1 0 0,1 0 0,-1 0-1,0-1 1,0 1 0,0-1 0,0 0 0,0 0 0,-1 0-31,-2 0-18,0 0 0,-1 0 0,1-1 0,0 0 0,-1 0 0,1 0 0,0-1 0,0 0 0,-1-1 0,-5-1 18,11 2-66,1 1-1,0-1 0,0 1 1,-1-1-1,1 0 0,0 1 1,0-1-1,0 0 0,-1 0 1,1 0-1,0 0 0,0 0 1,0 0-1,1 0 0,-1 0 1,0-1-1,0 1 0,1 0 1,-1 0-1,1-1 0,-1 1 1,0-1 66,0-15-1595</inkml:trace>
  <inkml:trace contextRef="#ctx0" brushRef="#br0" timeOffset="92966.261">6479 3817 13952,'-3'-2'1357,"0"0"0,-1 1 0,1 0 0,-1-1 0,0 1 0,1 1 0,-1-1 0,0 0 0,1 1 0,-5 0-1357,4 0 383,0 0 1,0 1-1,-1-1 0,1 1 1,0 0-1,0 1 0,0-1 0,0 1 1,0 0-384,-1 0-56,0 1 0,1 0 0,-1 0 0,1 1 0,0-1 0,-1 1 0,2 0 0,-1 0 0,0 0 0,1 1 0,0-1 0,0 1 0,0 0 0,1 0 0,-1 0 56,-1 6-30,0 1-1,0 0 0,1 0 0,0 0 1,1 0-1,0 0 0,1 0 1,1 0-1,0 6 31,0-13 45,0 1-1,1-1 1,0 1 0,0-1 0,1 0 0,-1 1-1,1-1 1,0 0 0,1 0 0,-1 0 0,1-1 0,0 1-1,0 0 1,0-1 0,1 0 0,-1 0 0,1 0-1,0 0 1,1-1 0,-1 1 0,0-1 0,2 0-45,-4-1-32,1-1 0,-1 0 0,1 0 0,0 0 0,-1 0 0,1-1 0,0 1 0,-1-1 0,1 1 0,0-1 0,0 0 0,-1 0 0,1 0 0,0 0 0,0-1 0,-1 1 1,1-1-1,0 0 0,-1 0 0,1 0 0,0 0 0,-1 0 0,0 0 0,1-1 0,-1 1 0,0-1 0,1 1 0,-1-1 0,1-2 32,5-3-609,-2 0 0,1-1 0,-1 0 0,0 0 0,-1 0 0,0-1 1,3-6 608,4-12-4632,8-27 4632,-10 22-1331,7-9 1331,-17 41 81,0 0-1,0-1 1,0 1 0,0 0-1,0-1 1,0 1-1,0 0 1,1-1 0,-1 1-1,0 0 1,0 0 0,0-1-1,1 1 1,-1 0-1,0-1 1,0 1 0,1 0-1,-1 0 1,0 0-1,0-1 1,1 1 0,-1 0-1,0 0 1,1 0 0,-1 0-1,0-1 1,1 1-1,-1 0 1,0 0 0,1 0-1,-1 0-80,6 9 1978,-1 17 94,-2 25 134,-1-18-835,1 1 1,4 11-1372,-6-41 173,0 0 0,1 0-1,-1 0 1,1 0 0,0 0-1,0 0-172,-1-3 17,-1-1-1,0 1 1,0-1-1,1 1 0,-1-1 1,0 0-1,1 1 1,-1-1-1,1 0 0,-1 1 1,0-1-1,1 0 1,-1 1-1,1-1 0,-1 0 1,1 0-1,-1 1 1,1-1-1,-1 0 0,1 0 1,-1 0-1,1 0-16,-1 0-2,1 0 0,0-1 1,-1 1-1,1 0 0,-1-1 0,1 1 0,-1 0 0,1-1 0,0 1 0,-1-1 0,1 1 0,-1-1 0,0 1 0,1-1 0,-1 1 1,1-1-1,-1 0 0,0 1 0,0-1 0,1 1 0,-1-1 0,0 0 2,8-17 29,-1-1-1,-1-1-28,0 1-50,1 0 0,2-4 50,-3 9-62,1 1-1,0 0 1,1 0-1,0 0 1,1 1 0,0 0-1,10-8 63,-18 19 7,0 0 0,-1 0 1,1 0-1,0 0 0,0 0 0,0 1 1,0-1-1,1 0 0,-1 1 0,0-1 0,0 1 1,0-1-1,0 1 0,1 0 0,-1-1 0,0 1 1,0 0-1,1 0 0,-1 0 0,0 0 1,0 0-1,1 0 0,-1 0 0,1 0-7,-1 1-19,0 0 0,1 0-1,-1 0 1,0 0 0,0 0-1,0 1 1,0-1 0,0 0-1,0 0 1,0 1 0,0-1-1,0 0 1,-1 1 0,1-1-1,-1 1 1,1-1 0,-1 1-1,1 0 1,-1-1 0,0 1 19,6 31-186,-1 1 1,0 19 185,3 23 307,-8-76-312,0 0 0,0 0 0,0 1 0,0-1 0,0 0 0,0 0 1,0 1-1,0-1 0,0 0 0,0 0 0,0 1 0,0-1 0,0 0 0,0 0 1,0 1-1,0-1 0,0 0 0,1 0 0,-1 1 0,0-1 0,0 0 0,0 0 1,0 0-1,1 0 0,-1 1 0,0-1 0,0 0 0,0 0 0,1 0 0,-1 0 1,0 1 4,4-8 485,2-14 81,-6 21-586,5-20 9,0 0 0,2 0-1,4-9 12,-8 23-32,-1 0-1,1 0 0,0 1 1,1 0-1,-1-1 0,1 1 0,0 0 1,1 1-1,-1-1 0,1 1 0,0 0 1,0 0-1,3-2 33,-6 5-7,-1 1 1,1-1-1,-1 0 0,1 1 1,0-1-1,-1 1 0,1 0 1,0-1-1,-1 1 0,1 0 1,0 0-1,0 0 0,-1 0 0,1 0 1,0 1-1,0-1 0,-1 0 1,1 1-1,-1-1 0,1 1 1,0 0-1,-1 0 0,1-1 1,-1 1-1,1 0 0,-1 0 1,0 0-1,1 1 0,-1-1 1,0 0-1,0 0 0,0 1 1,0-1-1,0 1 7,5 5-38,-1 1 0,0 0 1,-1 1-1,0-1 0,2 6 38,-6-14 0,8 19-83,-2 0 0,0 0-1,-1 1 1,-1-1 0,0 9 83,-4-27-10,0 1 0,0-1 0,0 0 1,0 1-1,0-1 0,0 0 0,0 0 0,-1 1 0,1-1 0,0 0 0,-1 1 1,0-1 9,-6 6-3215,-1-6-1660</inkml:trace>
  <inkml:trace contextRef="#ctx0" brushRef="#br0" timeOffset="98418.483">3755 1327 8192,'0'0'2672,"5"4"5948,6 4-4697,46 34-223,22 28-3558,-44-39 224,-43-38-3554,-25-23-5056,14 7 7047,19 22 1424,-1 0-1,1 1 0,0-1 0,-1 0 1,1 0-1,0 1 0,0-1 1,-1 0-1,1 0 0,0 0 1,0 1-1,0-1 0,0 0 0,0 0 1,0 0-1,0 1 0,0-1 1,1 0-1,-1 0 0,0 1 1,0-1-1,1 0-226,0-1 364,0 0 0,0 1 0,0-1 0,0 1 0,1-1 1,-1 1-1,0 0 0,1-1 0,1 0-364,4-3 640,0 1 1,1 0-1,0 0 1,1 0-641,-7 3 25,14-7 288,-1-1 1,1-1 0,-2 0 0,1-1 0,2-4-314,25-18 180,0 3-104,200-143 317,-214 155-379,1 2 0,22-8-14,14-9 345,-16 9 122,-34 18-686,-1-1 0,0 0 0,0-1-1,-1-1 1,8-6 219,26-19 437,-43 31-458,-4 1-37,1 1 0,-1-1 0,0 0 0,0 0-1,0 0 1,0 0 0,0 0 0,0 0 0,-1 1 0,1-1-1,-1 0 1,1 0 0,-1 0 58,0-1-12,-1-6-92,-1 1-1,-1-1 1,0 1-1,0 0 1,0 0-1,-1 1 1,0-1 0,-1 1-1,0-1 105,0 1-9,6 7 41,-1-1 0,1 1 0,-1-1 0,1 1 0,-1-1 0,1 1 0,0-1-1,-1 0 1,1 1 0,0-1 0,-1 0 0,1 1 0,0-1 0,0 0 0,0 1 0,0-1 0,-1 0 0,1 1 0,0-1 0,0 0 0,0 1 0,1-1 0,-1 0 0,0 0-32,0 1 21,1 0-1,-1 0 1,1 0 0,-1 0 0,1 1 0,-1-1 0,1 0-1,-1 0 1,1 0 0,-1 0 0,1 0 0,-1 1 0,1-1-1,-1 0 1,1 1 0,-1-1 0,0 0 0,1 1 0,-1-1-1,1 0 1,-1 1 0,0-1 0,1 0 0,-1 1 0,0-1-1,0 1 1,1-1 0,-1 1 0,0-1 0,0 1-21,10 15 35,0 0-1,-2 1 1,4 9-35,14 29-211,-12-34 241,-10-15-517,0-1 0,0 1 1,-1 0-1,0-1 0,0 2 1,0-1 486,-1-2-1302</inkml:trace>
  <inkml:trace contextRef="#ctx0" brushRef="#br0" timeOffset="102239.658">3112 611 11136,'-1'0'262,"0"0"1,0 0-1,1 0 1,-1 0-1,0-1 1,1 1 0,-1 0-1,0 0 1,1-1-1,-1 1 1,0 0-1,1-1 1,-1 1-1,1 0 1,-1-1 0,1 1-1,-1-1 1,1 1-1,-1-1 1,1 1-1,-1-1 1,1 0-1,-1 1 1,1-1 0,0 0-1,-1 0-262,1 1 212,0-1 1,0 1-1,0-1 0,0 1 1,0-1-1,0 0 0,0 1 1,0-1-1,0 1 0,0-1 1,0 1-1,0-1 0,1 1 1,-1-1-1,0 1 0,0-1 0,1 1 1,-1-1-1,0 1 0,1-1 1,-1 1-1,0-1 0,1 1 1,-1 0-1,1-1 0,-1 1 1,0 0-1,1-1 0,-1 1 1,1 0-1,-1 0 0,1-1 1,0 1-213,20-10 364,-17 9 164,7-4-217,1 1 0,0 0 0,-1 1 0,5 0-311,-13 2 49,0 1 1,0-1 0,0 1 0,1 0 0,-1 0 0,0 0 0,0 0 0,0 1 0,0-1-1,0 1 1,0 0 0,0 0 0,0 0 0,0 0 0,0 0 0,0 1 0,0-1 0,-1 1-1,2 1-49,-3-2 7,0-1 0,0 1 0,-1 0 0,1 0 0,0 0 0,-1 0 0,1 0 0,-1 0 0,1 0 0,-1 0 0,1 0 0,-1 0 0,0 0-1,0 0 1,1 1 0,-1-1 0,0 0 0,0 0 0,0 0 0,0 1-7,-1 0 40,1 1 0,-1 0 1,0 0-1,0-1 0,0 1 0,0-1 1,0 1-1,-1 1-40,-5 6 210,0 0 1,0-1-1,-8 8-210,10-11 50,-24 24-407,-6 5 357,-14 13 1189,49-48-1161,0 0 1,-1 0-1,1 0 1,0 1-1,0-1 0,-1 0 1,1 0-1,0 1 1,0-1-1,0 0 1,0 1-1,-1-1 0,1 0 1,0 0-1,0 1 1,0-1-1,0 0 1,0 1-1,0-1 1,0 0-1,0 1 0,0-1 1,0 0-1,0 1 1,0-1-1,0 0 1,0 1-1,0-1 1,0 0-1,0 1 0,0-1 1,1 0-1,-1 1 1,0-1-1,0 0 1,0 0-1,0 1 0,1-1 1,-1 0-1,0 1 1,0-1-1,1 0 1,-1 0-1,0 0 1,0 1-1,1-1 0,-1 0 1,0 0-1,1 0 1,-1 0-1,0 0 1,1 0-1,-1 1 1,0-1-1,1 0 0,-1 0 1,0 0-1,1 0-28,25 4 570,-18-3-496,33 6-96,-18-2-504,0-2 0,1 0 0,6-1 526,-9-2-768</inkml:trace>
  <inkml:trace contextRef="#ctx0" brushRef="#br0" timeOffset="102633.139">3588 552 5888,'0'0'1898,"-3"-1"-586,-20-4 10035,-3-1-6539,22 5-4605,-1 0 0,1 1-1,-1-1 1,1 1-1,-1 0 1,0 1 0,1-1-1,-1 1 1,1 0-1,-1 0 1,1 0 0,0 0-1,-2 1-202,2 1 143,-1-1 1,0 1-1,1-1 0,-1 1 1,1 0-1,0 1 0,0-1 0,0 1 1,0 0-1,1 0 0,-1 0 1,1 0-1,0 1 0,1-1 0,-1 1 1,1 0-1,-1 0 0,2 0 1,-1 0-1,0 0 0,1 0-143,0 2 26,0 1 0,0-1 0,0 1 0,1-1 0,0 0-1,1 1 1,-1-1 0,2 1 0,-1-1 0,1 0 0,0 0 0,0 0 0,1 0-1,0 0 1,0 0-26,0-3 30,-1 0 0,1 0 0,0 0 0,0 0-1,0 0 1,0-1 0,0 1 0,1-1 0,0 0-1,0 0 1,0-1 0,0 1 0,0-1 0,2 1-30,-3-1 7,0-1 0,0 0 0,1 0 0,-1 0 0,0-1 0,1 1 1,-1-1-1,1 1 0,-1-1 0,1 0 0,-1-1 0,1 1 0,-1-1 1,1 1-1,-1-1 0,1 0 0,-1 0 0,0 0 0,0-1 0,1 1-7,2-3 15,0 0-1,0 0 0,-1 0 1,1-1-1,-1 0 1,0 0-1,0 0 0,0-1 1,-1 0-1,0 1 0,0-2 1,0 1-1,-1 0 1,0-1-1,0 1 0,-1-1 1,0 0-1,0 0 0,0 0 1,-1 0-1,0-6-14,0 6-180,-1 0 0,0-1 0,0 1 0,0 0 0,-1 0 0,0 0 0,-1 0 1,0 0-1,0 0 0,0 0 0,-1 0 0,0 1 0,0-1 0,-1 1 0,1 0 0,-1 0 0,-1 0 0,1 1 0,-1 0 0,0-1 0,-5-3 180,9 8-417,-1 0 0,1 0-1,-1 0 1,1 0 0,-1 0 0,0 1 0,1-1-1,-1 0 1,0 1 0,1-1 0,-1 1 0,0 0-1,0-1 418,-4 3-2368</inkml:trace>
  <inkml:trace contextRef="#ctx0" brushRef="#br0" timeOffset="103471.273">3868 560 8960,'-21'2'9442,"2"1"-3487,14-2-5205,0 1-1,0 0 1,0 0-1,0 0 0,1 0 1,-2 2-750,2-2 36,1 1 0,0-1 1,0 1-1,0 0 1,0 0-1,0 0 0,1 0 1,-1 0-1,1 0 0,0 1 1,0-1-1,0 1 1,1 0-1,-1 0 0,1-1 1,0 1-1,0 0 0,0 3-36,-1 2 31,1-1-1,1 1 1,-1-1 0,1 1-1,1 0 1,0-1-1,0 1 1,1 1-31,-2-8 42,1 1 0,-1-1 1,1 1-1,0-1 0,0 1 1,0-1-1,1 0 0,-1 1 1,0-1-1,1 0 0,-1 0 1,1 0-1,0 0 0,0 0 1,0 0-1,0-1 0,0 1 0,0-1 1,0 1-1,1-1 0,-1 0 1,0 0-1,1 0 0,-1 0 1,1 0-1,-1 0 0,1-1 1,1 1-43,0-1 34,0 0 0,1 0 0,-1 0 1,0 0-1,0-1 0,0 0 0,1 0 0,-1 0 1,0 0-1,3-2-34,0 0-801,0-1 0,-1 1 1,0-1-1,1-1 0,-2 1 0,2-2 801,2-2-2159,-1 0-1,0-1 1,0 0 0,-1 0-1,-1-1 1,0 1 0,5-11 2159,-10 17 1125,1 0 1,0-1 0,0 1 0,-1 0-1,2 0 1,-1 1 0,2-3-1126,-4 5 202,0 0-1,0-1 1,1 1 0,-1 0 0,0 0 0,1 0 0,-1-1-1,0 1 1,1 0 0,-1 0 0,0 0 0,1 0 0,-1 0-1,0 0 1,1 0 0,-1 0 0,0 0 0,1 0-1,-1 0 1,1 0 0,-1 0 0,0 0 0,1 0 0,-1 0-1,0 0 1,1 0 0,-1 0-202,1 1 238,0 0 1,0 0-1,0-1 0,-1 1 0,1 0 0,0 0 1,-1 0-1,1 0 0,0 0 0,-1 0 0,1 0 1,-1 0-1,1 1-238,3 11 904,0 1 1,0-1-1,0 13-904,5 18 343,-6-40-40,-2-10-169,1-13-132,-2 16-15,1-7-46,0 0-1,0 1 0,1-1 0,1 1 0,-1 0 0,1 0 0,1 0 1,0 0-1,4-7 60,-7 15-6,-1 1 1,0-1-1,1 1 1,-1-1-1,0 1 1,1-1-1,-1 1 1,1 0 0,-1-1-1,1 1 1,-1-1-1,1 1 1,-1 0-1,1 0 1,-1-1-1,1 1 1,0 0-1,-1 0 1,1 0-1,-1 0 1,1-1-1,0 1 1,-1 0-1,1 0 1,0 0 0,-1 0-1,1 0 1,-1 1-1,1-1 1,0 0-1,-1 0 1,1 0-1,-1 0 1,1 1-1,-1-1 1,1 0-1,-1 1 1,1-1-1,-1 0 1,1 1 0,-1-1-1,1 1 1,-1-1-1,1 1 1,-1-1-1,0 0 1,1 1-1,-1 0 1,0-1 5,3 4 55,-1-1 0,1 1 1,-1 0-1,0-1 0,-1 1 1,2 4-56,8 33 252,2 9-67,-13-50-187,0 0 0,0 0 0,0 0 0,0 0 0,0 0 0,0 0 0,0 0 0,0 0 0,0 1 0,0-1 0,0 0 0,0 0-1,0 0 1,0 0 0,0 0 0,0 0 0,0 0 0,0 0 0,0 0 0,0 0 0,0 0 0,0 0 0,0 0 0,0 0 0,1 0 0,-1 0 0,0 0 0,0 0 0,0 0 0,0 0 0,0 0 0,0 0 0,0 0 0,0 0 0,0 0 0,0 0-1,0 0 1,0 0 0,0 0 0,0 0 0,0 0 0,1 0 0,-1 0 0,0 0 0,0 0 0,0 0 0,0 0 0,0 0 0,0 0 0,0 0 0,0 0 0,0 0 0,0 0 0,0 0 0,0 0 0,0 0 0,0 0 0,0 0 0,0 0-1,0 0 3,4-7-283,3-13-258,-5 14 517,3-6 112,1 0-1,0 0 0,0 1 0,1 0 0,1 0 0,0 1 0,0 0 0,1 1 0,0-1 0,1 1 1,0 1-1,2-1-87,-10 8 2,0-1 1,0 1 0,0 0-1,0-1 1,0 1 0,0 0-1,0 0 1,1 0 0,-1 1-1,0-1 1,1 1 0,-1-1-1,0 1 1,1 0 0,-1 0-1,0 0 1,1 0 0,-1 0-1,1 0 1,-1 1 0,0-1-1,1 1 1,-1 0 0,0-1-1,2 2-2,0 0 9,-1 1-1,1-1 0,-1 1 0,0 0 0,0 0 1,0 0-1,0 0 0,-1 1 0,1-1 0,-1 1 0,0-1 1,0 1-1,0 0 0,0 1-8,4 9-676,-1 1-1,-1-1 1,0 1-1,-1 1 1,0-1-1,-1 1 677,0-5-2469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of self and our project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571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414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8558a2c62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8558a2c62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simulation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51e21383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51e21383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6ee7dff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46ee7d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cubesat project,</a:t>
            </a:r>
            <a:br>
              <a:rPr lang="en"/>
            </a:br>
            <a:r>
              <a:rPr lang="en"/>
              <a:t>Western has received a 200k grant to develop 2 microsatellites which will be used for LEO imagery of the earth. The project is doing concurrent designs with UHF and S-band communications which are two radio frequencies with different directional capabilities, blah blah blah.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d9c67055b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d9c67055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47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601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64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60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 statement is that the we need to design this fucntion satellite tracking ground station, motivation is that the western cubesat team needs one to complete their research as the GS will be the connection point between the cubesat in orbit and the mission control team on the ground.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things are nice to have and are things that we will strive to have in our final design however our project is not a failure if we dont manage these things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1d9165c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430e6bdd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gi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www.asc-csa.gc.ca/eng/satellites/cubesat/default.asp"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ir.lib.uwo.ca/cgi/viewcontent.cgi?article=5762&amp;context=etd" TargetMode="External"/><Relationship Id="rId4" Type="http://schemas.openxmlformats.org/officeDocument/2006/relationships/hyperlink" Target="https://www.engineeringtoolbox.com/wind-load-d_1775.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801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Ground Station and </a:t>
            </a:r>
            <a:endParaRPr/>
          </a:p>
          <a:p>
            <a:pPr marL="0" lvl="0" indent="0" algn="l" rtl="0">
              <a:spcBef>
                <a:spcPts val="0"/>
              </a:spcBef>
              <a:spcAft>
                <a:spcPts val="0"/>
              </a:spcAft>
              <a:buNone/>
            </a:pPr>
            <a:r>
              <a:rPr lang="en"/>
              <a:t>Satellite Tracking System</a:t>
            </a:r>
            <a:endParaRPr/>
          </a:p>
        </p:txBody>
      </p:sp>
      <p:sp>
        <p:nvSpPr>
          <p:cNvPr id="136" name="Google Shape;136;p17"/>
          <p:cNvSpPr txBox="1">
            <a:spLocks noGrp="1"/>
          </p:cNvSpPr>
          <p:nvPr>
            <p:ph type="subTitle" idx="1"/>
          </p:nvPr>
        </p:nvSpPr>
        <p:spPr>
          <a:xfrm>
            <a:off x="729450" y="2769350"/>
            <a:ext cx="61389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 Western CubeSat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4"/>
        <p:cNvGrpSpPr/>
        <p:nvPr/>
      </p:nvGrpSpPr>
      <p:grpSpPr>
        <a:xfrm>
          <a:off x="0" y="0"/>
          <a:ext cx="0" cy="0"/>
          <a:chOff x="0" y="0"/>
          <a:chExt cx="0" cy="0"/>
        </a:xfrm>
      </p:grpSpPr>
      <p:sp>
        <p:nvSpPr>
          <p:cNvPr id="225" name="Google Shape;225;p27"/>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title"/>
          </p:nvPr>
        </p:nvSpPr>
        <p:spPr>
          <a:xfrm>
            <a:off x="729450" y="1318650"/>
            <a:ext cx="7688700" cy="53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Antennae Placement</a:t>
            </a:r>
            <a:endParaRPr/>
          </a:p>
        </p:txBody>
      </p:sp>
      <p:sp>
        <p:nvSpPr>
          <p:cNvPr id="227" name="Google Shape;227;p27"/>
          <p:cNvSpPr/>
          <p:nvPr/>
        </p:nvSpPr>
        <p:spPr>
          <a:xfrm>
            <a:off x="705525" y="4053250"/>
            <a:ext cx="1189800" cy="34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6DF8859-9395-4BAF-B77B-7159FA1D5F29}"/>
              </a:ext>
            </a:extLst>
          </p:cNvPr>
          <p:cNvPicPr>
            <a:picLocks noChangeAspect="1"/>
          </p:cNvPicPr>
          <p:nvPr/>
        </p:nvPicPr>
        <p:blipFill>
          <a:blip r:embed="rId3"/>
          <a:stretch>
            <a:fillRect/>
          </a:stretch>
        </p:blipFill>
        <p:spPr>
          <a:xfrm>
            <a:off x="1035828" y="1716471"/>
            <a:ext cx="7072344" cy="29253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3" name="Picture 2">
            <a:extLst>
              <a:ext uri="{FF2B5EF4-FFF2-40B4-BE49-F238E27FC236}">
                <a16:creationId xmlns:a16="http://schemas.microsoft.com/office/drawing/2014/main" id="{B8B0EAAD-219C-4D45-B159-44302930D0D1}"/>
              </a:ext>
            </a:extLst>
          </p:cNvPr>
          <p:cNvPicPr>
            <a:picLocks noChangeAspect="1"/>
          </p:cNvPicPr>
          <p:nvPr/>
        </p:nvPicPr>
        <p:blipFill>
          <a:blip r:embed="rId3"/>
          <a:stretch>
            <a:fillRect/>
          </a:stretch>
        </p:blipFill>
        <p:spPr>
          <a:xfrm>
            <a:off x="2767954" y="1032446"/>
            <a:ext cx="2751576" cy="3683409"/>
          </a:xfrm>
          <a:prstGeom prst="rect">
            <a:avLst/>
          </a:prstGeom>
        </p:spPr>
      </p:pic>
      <p:pic>
        <p:nvPicPr>
          <p:cNvPr id="5" name="Picture 4">
            <a:extLst>
              <a:ext uri="{FF2B5EF4-FFF2-40B4-BE49-F238E27FC236}">
                <a16:creationId xmlns:a16="http://schemas.microsoft.com/office/drawing/2014/main" id="{1C0D46A5-8ED8-4AA7-91AE-53756BCFCDF4}"/>
              </a:ext>
            </a:extLst>
          </p:cNvPr>
          <p:cNvPicPr>
            <a:picLocks noChangeAspect="1"/>
          </p:cNvPicPr>
          <p:nvPr/>
        </p:nvPicPr>
        <p:blipFill>
          <a:blip r:embed="rId4"/>
          <a:stretch>
            <a:fillRect/>
          </a:stretch>
        </p:blipFill>
        <p:spPr>
          <a:xfrm>
            <a:off x="5723876" y="1032446"/>
            <a:ext cx="3062316" cy="3636501"/>
          </a:xfrm>
          <a:prstGeom prst="rect">
            <a:avLst/>
          </a:prstGeom>
        </p:spPr>
      </p:pic>
      <p:pic>
        <p:nvPicPr>
          <p:cNvPr id="7170" name="Picture 2" descr="https://scontent-yyz1-1.xx.fbcdn.net/v/t1.15752-9/s2048x2048/46915732_950613215134581_8527436680334934016_n.png?_nc_cat=110&amp;_nc_ht=scontent-yyz1-1.xx&amp;oh=2bd02f716e96570dee6e3afff38fd0db&amp;oe=5CB110B6">
            <a:extLst>
              <a:ext uri="{FF2B5EF4-FFF2-40B4-BE49-F238E27FC236}">
                <a16:creationId xmlns:a16="http://schemas.microsoft.com/office/drawing/2014/main" id="{0432407C-513F-4C3E-BFEC-5C1F3E178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36" y="1032446"/>
            <a:ext cx="2298720" cy="3683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 Analysis</a:t>
            </a:r>
            <a:endParaRPr dirty="0"/>
          </a:p>
        </p:txBody>
      </p:sp>
      <p:sp>
        <p:nvSpPr>
          <p:cNvPr id="3" name="Google Shape;204;p24">
            <a:extLst>
              <a:ext uri="{FF2B5EF4-FFF2-40B4-BE49-F238E27FC236}">
                <a16:creationId xmlns:a16="http://schemas.microsoft.com/office/drawing/2014/main" id="{CB771423-0C9C-4672-9144-5528832B8DB4}"/>
              </a:ext>
            </a:extLst>
          </p:cNvPr>
          <p:cNvSpPr txBox="1"/>
          <p:nvPr/>
        </p:nvSpPr>
        <p:spPr>
          <a:xfrm>
            <a:off x="729450" y="2018299"/>
            <a:ext cx="4438898"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solidFill>
                  <a:schemeClr val="dk1"/>
                </a:solidFill>
                <a:latin typeface="Lato"/>
                <a:ea typeface="Lato"/>
                <a:cs typeface="Lato"/>
                <a:sym typeface="Lato"/>
              </a:rPr>
              <a:t>Cou</a:t>
            </a:r>
            <a:r>
              <a:rPr lang="en-CA" sz="2400" b="1" dirty="0" err="1">
                <a:solidFill>
                  <a:schemeClr val="dk1"/>
                </a:solidFill>
                <a:latin typeface="Lato"/>
                <a:ea typeface="Lato"/>
                <a:cs typeface="Lato"/>
                <a:sym typeface="Lato"/>
              </a:rPr>
              <a:t>nterweight</a:t>
            </a:r>
            <a:r>
              <a:rPr lang="en-CA" sz="2400" b="1" dirty="0">
                <a:solidFill>
                  <a:schemeClr val="dk1"/>
                </a:solidFill>
                <a:latin typeface="Lato"/>
                <a:ea typeface="Lato"/>
                <a:cs typeface="Lato"/>
                <a:sym typeface="Lato"/>
              </a:rPr>
              <a:t> Analysis: </a:t>
            </a:r>
            <a:endParaRPr sz="2400" dirty="0">
              <a:solidFill>
                <a:schemeClr val="accent1"/>
              </a:solidFill>
              <a:latin typeface="Lato"/>
              <a:ea typeface="Lato"/>
              <a:cs typeface="Lato"/>
              <a:sym typeface="Lato"/>
            </a:endParaRPr>
          </a:p>
        </p:txBody>
      </p:sp>
      <p:pic>
        <p:nvPicPr>
          <p:cNvPr id="4" name="Picture 3">
            <a:extLst>
              <a:ext uri="{FF2B5EF4-FFF2-40B4-BE49-F238E27FC236}">
                <a16:creationId xmlns:a16="http://schemas.microsoft.com/office/drawing/2014/main" id="{C3768CF3-5621-4CC5-A71A-3C92B1DD3796}"/>
              </a:ext>
            </a:extLst>
          </p:cNvPr>
          <p:cNvPicPr>
            <a:picLocks noChangeAspect="1"/>
          </p:cNvPicPr>
          <p:nvPr/>
        </p:nvPicPr>
        <p:blipFill>
          <a:blip r:embed="rId3"/>
          <a:stretch>
            <a:fillRect/>
          </a:stretch>
        </p:blipFill>
        <p:spPr>
          <a:xfrm>
            <a:off x="972172" y="2663687"/>
            <a:ext cx="2321642" cy="2167944"/>
          </a:xfrm>
          <a:prstGeom prst="rect">
            <a:avLst/>
          </a:prstGeom>
        </p:spPr>
      </p:pic>
      <p:pic>
        <p:nvPicPr>
          <p:cNvPr id="9" name="Picture 8">
            <a:extLst>
              <a:ext uri="{FF2B5EF4-FFF2-40B4-BE49-F238E27FC236}">
                <a16:creationId xmlns:a16="http://schemas.microsoft.com/office/drawing/2014/main" id="{7421CCDB-075E-4947-B9CE-D780D4F98476}"/>
              </a:ext>
            </a:extLst>
          </p:cNvPr>
          <p:cNvPicPr>
            <a:picLocks noChangeAspect="1"/>
          </p:cNvPicPr>
          <p:nvPr/>
        </p:nvPicPr>
        <p:blipFill>
          <a:blip r:embed="rId4"/>
          <a:stretch>
            <a:fillRect/>
          </a:stretch>
        </p:blipFill>
        <p:spPr>
          <a:xfrm>
            <a:off x="3472744" y="2663687"/>
            <a:ext cx="4945406" cy="2117111"/>
          </a:xfrm>
          <a:prstGeom prst="rect">
            <a:avLst/>
          </a:prstGeom>
        </p:spPr>
      </p:pic>
      <p:pic>
        <p:nvPicPr>
          <p:cNvPr id="10" name="Picture 9">
            <a:extLst>
              <a:ext uri="{FF2B5EF4-FFF2-40B4-BE49-F238E27FC236}">
                <a16:creationId xmlns:a16="http://schemas.microsoft.com/office/drawing/2014/main" id="{E75D4542-7057-4F1B-85C0-5210AF3A84A9}"/>
              </a:ext>
            </a:extLst>
          </p:cNvPr>
          <p:cNvPicPr>
            <a:picLocks noChangeAspect="1"/>
          </p:cNvPicPr>
          <p:nvPr/>
        </p:nvPicPr>
        <p:blipFill>
          <a:blip r:embed="rId5"/>
          <a:stretch>
            <a:fillRect/>
          </a:stretch>
        </p:blipFill>
        <p:spPr>
          <a:xfrm rot="20912257">
            <a:off x="1494909" y="2880569"/>
            <a:ext cx="380857" cy="341794"/>
          </a:xfrm>
          <a:prstGeom prst="rect">
            <a:avLst/>
          </a:prstGeom>
        </p:spPr>
      </p:pic>
      <p:pic>
        <p:nvPicPr>
          <p:cNvPr id="11" name="Picture 10">
            <a:extLst>
              <a:ext uri="{FF2B5EF4-FFF2-40B4-BE49-F238E27FC236}">
                <a16:creationId xmlns:a16="http://schemas.microsoft.com/office/drawing/2014/main" id="{CD9F2DFD-5AC0-40D0-9572-AC46E6901E03}"/>
              </a:ext>
            </a:extLst>
          </p:cNvPr>
          <p:cNvPicPr>
            <a:picLocks noChangeAspect="1"/>
          </p:cNvPicPr>
          <p:nvPr/>
        </p:nvPicPr>
        <p:blipFill rotWithShape="1">
          <a:blip r:embed="rId6"/>
          <a:srcRect b="12941"/>
          <a:stretch/>
        </p:blipFill>
        <p:spPr>
          <a:xfrm rot="20779894">
            <a:off x="1863075" y="2754262"/>
            <a:ext cx="842548" cy="312214"/>
          </a:xfrm>
          <a:prstGeom prst="rect">
            <a:avLst/>
          </a:prstGeom>
        </p:spPr>
      </p:pic>
      <p:pic>
        <p:nvPicPr>
          <p:cNvPr id="12" name="Picture 11">
            <a:extLst>
              <a:ext uri="{FF2B5EF4-FFF2-40B4-BE49-F238E27FC236}">
                <a16:creationId xmlns:a16="http://schemas.microsoft.com/office/drawing/2014/main" id="{D3591CAE-12FA-443F-A9F6-83BF10CC8E2C}"/>
              </a:ext>
            </a:extLst>
          </p:cNvPr>
          <p:cNvPicPr>
            <a:picLocks noChangeAspect="1"/>
          </p:cNvPicPr>
          <p:nvPr/>
        </p:nvPicPr>
        <p:blipFill>
          <a:blip r:embed="rId7"/>
          <a:stretch>
            <a:fillRect/>
          </a:stretch>
        </p:blipFill>
        <p:spPr>
          <a:xfrm>
            <a:off x="1286697" y="4156495"/>
            <a:ext cx="356095" cy="287304"/>
          </a:xfrm>
          <a:prstGeom prst="rect">
            <a:avLst/>
          </a:prstGeom>
        </p:spPr>
      </p:pic>
      <p:pic>
        <p:nvPicPr>
          <p:cNvPr id="13" name="Picture 12">
            <a:extLst>
              <a:ext uri="{FF2B5EF4-FFF2-40B4-BE49-F238E27FC236}">
                <a16:creationId xmlns:a16="http://schemas.microsoft.com/office/drawing/2014/main" id="{943EE1EE-5B71-483E-B214-F85708D4A2BB}"/>
              </a:ext>
            </a:extLst>
          </p:cNvPr>
          <p:cNvPicPr>
            <a:picLocks noChangeAspect="1"/>
          </p:cNvPicPr>
          <p:nvPr/>
        </p:nvPicPr>
        <p:blipFill rotWithShape="1">
          <a:blip r:embed="rId8"/>
          <a:srcRect t="12226"/>
          <a:stretch/>
        </p:blipFill>
        <p:spPr>
          <a:xfrm>
            <a:off x="2292091" y="3926680"/>
            <a:ext cx="285457" cy="213311"/>
          </a:xfrm>
          <a:prstGeom prst="rect">
            <a:avLst/>
          </a:prstGeom>
        </p:spPr>
      </p:pic>
      <mc:AlternateContent xmlns:mc="http://schemas.openxmlformats.org/markup-compatibility/2006">
        <mc:Choice xmlns:p14="http://schemas.microsoft.com/office/powerpoint/2010/main" Requires="p14">
          <p:contentPart p14:bwMode="auto" r:id="rId9">
            <p14:nvContentPartPr>
              <p14:cNvPr id="294" name="Ink 293">
                <a:extLst>
                  <a:ext uri="{FF2B5EF4-FFF2-40B4-BE49-F238E27FC236}">
                    <a16:creationId xmlns:a16="http://schemas.microsoft.com/office/drawing/2014/main" id="{BDD2729B-428E-40F7-AF7E-9E9E524C7E78}"/>
                  </a:ext>
                </a:extLst>
              </p14:cNvPr>
              <p14:cNvContentPartPr/>
              <p14:nvPr/>
            </p14:nvContentPartPr>
            <p14:xfrm>
              <a:off x="5541720" y="1000569"/>
              <a:ext cx="2563560" cy="1909800"/>
            </p14:xfrm>
          </p:contentPart>
        </mc:Choice>
        <mc:Fallback>
          <p:pic>
            <p:nvPicPr>
              <p:cNvPr id="294" name="Ink 293">
                <a:extLst>
                  <a:ext uri="{FF2B5EF4-FFF2-40B4-BE49-F238E27FC236}">
                    <a16:creationId xmlns:a16="http://schemas.microsoft.com/office/drawing/2014/main" id="{BDD2729B-428E-40F7-AF7E-9E9E524C7E78}"/>
                  </a:ext>
                </a:extLst>
              </p:cNvPr>
              <p:cNvPicPr/>
              <p:nvPr/>
            </p:nvPicPr>
            <p:blipFill>
              <a:blip r:embed="rId10"/>
              <a:stretch>
                <a:fillRect/>
              </a:stretch>
            </p:blipFill>
            <p:spPr>
              <a:xfrm>
                <a:off x="5537400" y="996249"/>
                <a:ext cx="2572200" cy="1918440"/>
              </a:xfrm>
              <a:prstGeom prst="rect">
                <a:avLst/>
              </a:prstGeom>
            </p:spPr>
          </p:pic>
        </mc:Fallback>
      </mc:AlternateContent>
    </p:spTree>
    <p:extLst>
      <p:ext uri="{BB962C8B-B14F-4D97-AF65-F5344CB8AC3E}">
        <p14:creationId xmlns:p14="http://schemas.microsoft.com/office/powerpoint/2010/main" val="3212435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Analysis</a:t>
            </a:r>
            <a:endParaRPr/>
          </a:p>
        </p:txBody>
      </p:sp>
      <p:sp>
        <p:nvSpPr>
          <p:cNvPr id="3" name="Google Shape;204;p24">
            <a:extLst>
              <a:ext uri="{FF2B5EF4-FFF2-40B4-BE49-F238E27FC236}">
                <a16:creationId xmlns:a16="http://schemas.microsoft.com/office/drawing/2014/main" id="{CB771423-0C9C-4672-9144-5528832B8DB4}"/>
              </a:ext>
            </a:extLst>
          </p:cNvPr>
          <p:cNvSpPr txBox="1"/>
          <p:nvPr/>
        </p:nvSpPr>
        <p:spPr>
          <a:xfrm>
            <a:off x="729450" y="2018299"/>
            <a:ext cx="4438898"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solidFill>
                  <a:schemeClr val="dk1"/>
                </a:solidFill>
                <a:latin typeface="Lato"/>
                <a:ea typeface="Lato"/>
                <a:cs typeface="Lato"/>
                <a:sym typeface="Lato"/>
              </a:rPr>
              <a:t>Maximum Tor</a:t>
            </a:r>
            <a:r>
              <a:rPr lang="en-CA" sz="2400" b="1" dirty="0">
                <a:solidFill>
                  <a:schemeClr val="dk1"/>
                </a:solidFill>
                <a:latin typeface="Lato"/>
                <a:ea typeface="Lato"/>
                <a:cs typeface="Lato"/>
                <a:sym typeface="Lato"/>
              </a:rPr>
              <a:t>que Needed </a:t>
            </a:r>
            <a:endParaRPr sz="2400" dirty="0">
              <a:solidFill>
                <a:schemeClr val="accent1"/>
              </a:solidFill>
              <a:latin typeface="Lato"/>
              <a:ea typeface="Lato"/>
              <a:cs typeface="Lato"/>
              <a:sym typeface="Lato"/>
            </a:endParaRPr>
          </a:p>
        </p:txBody>
      </p:sp>
      <p:pic>
        <p:nvPicPr>
          <p:cNvPr id="2" name="Picture 1">
            <a:extLst>
              <a:ext uri="{FF2B5EF4-FFF2-40B4-BE49-F238E27FC236}">
                <a16:creationId xmlns:a16="http://schemas.microsoft.com/office/drawing/2014/main" id="{4BB13342-9C15-49FF-AFF7-E9EDDE4C36F4}"/>
              </a:ext>
            </a:extLst>
          </p:cNvPr>
          <p:cNvPicPr>
            <a:picLocks noChangeAspect="1"/>
          </p:cNvPicPr>
          <p:nvPr/>
        </p:nvPicPr>
        <p:blipFill>
          <a:blip r:embed="rId3"/>
          <a:stretch>
            <a:fillRect/>
          </a:stretch>
        </p:blipFill>
        <p:spPr>
          <a:xfrm>
            <a:off x="864090" y="2618131"/>
            <a:ext cx="8225681" cy="164244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Analysis</a:t>
            </a:r>
            <a:endParaRPr/>
          </a:p>
        </p:txBody>
      </p:sp>
      <p:sp>
        <p:nvSpPr>
          <p:cNvPr id="3" name="Google Shape;204;p24">
            <a:extLst>
              <a:ext uri="{FF2B5EF4-FFF2-40B4-BE49-F238E27FC236}">
                <a16:creationId xmlns:a16="http://schemas.microsoft.com/office/drawing/2014/main" id="{CB771423-0C9C-4672-9144-5528832B8DB4}"/>
              </a:ext>
            </a:extLst>
          </p:cNvPr>
          <p:cNvSpPr txBox="1"/>
          <p:nvPr/>
        </p:nvSpPr>
        <p:spPr>
          <a:xfrm>
            <a:off x="729450" y="2018299"/>
            <a:ext cx="4438898"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solidFill>
                  <a:schemeClr val="dk1"/>
                </a:solidFill>
                <a:latin typeface="Lato"/>
                <a:ea typeface="Lato"/>
                <a:cs typeface="Lato"/>
                <a:sym typeface="Lato"/>
              </a:rPr>
              <a:t>Tip</a:t>
            </a:r>
            <a:r>
              <a:rPr lang="en-CA" sz="2400" b="1" dirty="0">
                <a:solidFill>
                  <a:schemeClr val="dk1"/>
                </a:solidFill>
                <a:latin typeface="Lato"/>
                <a:ea typeface="Lato"/>
                <a:cs typeface="Lato"/>
                <a:sym typeface="Lato"/>
              </a:rPr>
              <a:t>ping Point Analysis: </a:t>
            </a:r>
            <a:endParaRPr sz="2400" dirty="0">
              <a:solidFill>
                <a:schemeClr val="accent1"/>
              </a:solidFill>
              <a:latin typeface="Lato"/>
              <a:ea typeface="Lato"/>
              <a:cs typeface="Lato"/>
              <a:sym typeface="Lato"/>
            </a:endParaRPr>
          </a:p>
        </p:txBody>
      </p:sp>
      <p:pic>
        <p:nvPicPr>
          <p:cNvPr id="5" name="Picture 4">
            <a:extLst>
              <a:ext uri="{FF2B5EF4-FFF2-40B4-BE49-F238E27FC236}">
                <a16:creationId xmlns:a16="http://schemas.microsoft.com/office/drawing/2014/main" id="{1D24235F-37D3-40A3-B80F-A2DC25220B56}"/>
              </a:ext>
            </a:extLst>
          </p:cNvPr>
          <p:cNvPicPr>
            <a:picLocks noChangeAspect="1"/>
          </p:cNvPicPr>
          <p:nvPr/>
        </p:nvPicPr>
        <p:blipFill>
          <a:blip r:embed="rId3"/>
          <a:stretch>
            <a:fillRect/>
          </a:stretch>
        </p:blipFill>
        <p:spPr>
          <a:xfrm>
            <a:off x="864090" y="2618131"/>
            <a:ext cx="7157452" cy="1960495"/>
          </a:xfrm>
          <a:prstGeom prst="rect">
            <a:avLst/>
          </a:prstGeom>
        </p:spPr>
      </p:pic>
    </p:spTree>
    <p:extLst>
      <p:ext uri="{BB962C8B-B14F-4D97-AF65-F5344CB8AC3E}">
        <p14:creationId xmlns:p14="http://schemas.microsoft.com/office/powerpoint/2010/main" val="3578466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Controls Scheme</a:t>
            </a:r>
            <a:endParaRPr dirty="0"/>
          </a:p>
        </p:txBody>
      </p:sp>
      <p:sp>
        <p:nvSpPr>
          <p:cNvPr id="3" name="Google Shape;240;p29">
            <a:extLst>
              <a:ext uri="{FF2B5EF4-FFF2-40B4-BE49-F238E27FC236}">
                <a16:creationId xmlns:a16="http://schemas.microsoft.com/office/drawing/2014/main" id="{712535D2-BBE6-4774-B1E5-FDA2E1E684F6}"/>
              </a:ext>
            </a:extLst>
          </p:cNvPr>
          <p:cNvSpPr/>
          <p:nvPr/>
        </p:nvSpPr>
        <p:spPr>
          <a:xfrm>
            <a:off x="1072234" y="2633850"/>
            <a:ext cx="620700" cy="5931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1;p29">
            <a:extLst>
              <a:ext uri="{FF2B5EF4-FFF2-40B4-BE49-F238E27FC236}">
                <a16:creationId xmlns:a16="http://schemas.microsoft.com/office/drawing/2014/main" id="{1175B20E-9388-4094-8C55-3C4409C76A38}"/>
              </a:ext>
            </a:extLst>
          </p:cNvPr>
          <p:cNvSpPr/>
          <p:nvPr/>
        </p:nvSpPr>
        <p:spPr>
          <a:xfrm>
            <a:off x="3603784" y="2571750"/>
            <a:ext cx="764400" cy="71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200" b="1">
                <a:solidFill>
                  <a:srgbClr val="155B54"/>
                </a:solidFill>
                <a:latin typeface="Raleway"/>
                <a:ea typeface="Raleway"/>
                <a:cs typeface="Raleway"/>
                <a:sym typeface="Raleway"/>
              </a:rPr>
              <a:t>G(s)</a:t>
            </a:r>
            <a:endParaRPr/>
          </a:p>
        </p:txBody>
      </p:sp>
      <p:sp>
        <p:nvSpPr>
          <p:cNvPr id="5" name="Google Shape;242;p29">
            <a:extLst>
              <a:ext uri="{FF2B5EF4-FFF2-40B4-BE49-F238E27FC236}">
                <a16:creationId xmlns:a16="http://schemas.microsoft.com/office/drawing/2014/main" id="{237735FB-ED6C-4D6A-9657-ADF8EDCA57CE}"/>
              </a:ext>
            </a:extLst>
          </p:cNvPr>
          <p:cNvSpPr/>
          <p:nvPr/>
        </p:nvSpPr>
        <p:spPr>
          <a:xfrm>
            <a:off x="2328684" y="2571750"/>
            <a:ext cx="689700" cy="71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200" b="1">
                <a:solidFill>
                  <a:srgbClr val="155B54"/>
                </a:solidFill>
                <a:latin typeface="Raleway"/>
                <a:ea typeface="Raleway"/>
                <a:cs typeface="Raleway"/>
                <a:sym typeface="Raleway"/>
              </a:rPr>
              <a:t>C(s)</a:t>
            </a:r>
            <a:endParaRPr sz="2200" b="1"/>
          </a:p>
        </p:txBody>
      </p:sp>
      <p:cxnSp>
        <p:nvCxnSpPr>
          <p:cNvPr id="6" name="Google Shape;243;p29">
            <a:extLst>
              <a:ext uri="{FF2B5EF4-FFF2-40B4-BE49-F238E27FC236}">
                <a16:creationId xmlns:a16="http://schemas.microsoft.com/office/drawing/2014/main" id="{19A4DB9B-4301-4B14-B1CF-A9EB39E95C6F}"/>
              </a:ext>
            </a:extLst>
          </p:cNvPr>
          <p:cNvCxnSpPr/>
          <p:nvPr/>
        </p:nvCxnSpPr>
        <p:spPr>
          <a:xfrm>
            <a:off x="462634" y="2930400"/>
            <a:ext cx="620700" cy="0"/>
          </a:xfrm>
          <a:prstGeom prst="straightConnector1">
            <a:avLst/>
          </a:prstGeom>
          <a:noFill/>
          <a:ln w="28575" cap="flat" cmpd="sng">
            <a:solidFill>
              <a:srgbClr val="FFFFFF"/>
            </a:solidFill>
            <a:prstDash val="solid"/>
            <a:round/>
            <a:headEnd type="none" w="med" len="med"/>
            <a:tailEnd type="triangle" w="med" len="med"/>
          </a:ln>
        </p:spPr>
      </p:cxnSp>
      <p:cxnSp>
        <p:nvCxnSpPr>
          <p:cNvPr id="7" name="Google Shape;244;p29">
            <a:extLst>
              <a:ext uri="{FF2B5EF4-FFF2-40B4-BE49-F238E27FC236}">
                <a16:creationId xmlns:a16="http://schemas.microsoft.com/office/drawing/2014/main" id="{4001C643-0B72-47AC-BBBE-EC9B647D599A}"/>
              </a:ext>
            </a:extLst>
          </p:cNvPr>
          <p:cNvCxnSpPr>
            <a:stCxn id="3" idx="6"/>
          </p:cNvCxnSpPr>
          <p:nvPr/>
        </p:nvCxnSpPr>
        <p:spPr>
          <a:xfrm>
            <a:off x="1692934" y="2930400"/>
            <a:ext cx="666600" cy="0"/>
          </a:xfrm>
          <a:prstGeom prst="straightConnector1">
            <a:avLst/>
          </a:prstGeom>
          <a:noFill/>
          <a:ln w="28575" cap="flat" cmpd="sng">
            <a:solidFill>
              <a:srgbClr val="FFFFFF"/>
            </a:solidFill>
            <a:prstDash val="solid"/>
            <a:round/>
            <a:headEnd type="none" w="med" len="med"/>
            <a:tailEnd type="triangle" w="med" len="med"/>
          </a:ln>
        </p:spPr>
      </p:cxnSp>
      <p:cxnSp>
        <p:nvCxnSpPr>
          <p:cNvPr id="8" name="Google Shape;245;p29">
            <a:extLst>
              <a:ext uri="{FF2B5EF4-FFF2-40B4-BE49-F238E27FC236}">
                <a16:creationId xmlns:a16="http://schemas.microsoft.com/office/drawing/2014/main" id="{0928215F-AA75-4639-BCB5-F2A7728DCA5C}"/>
              </a:ext>
            </a:extLst>
          </p:cNvPr>
          <p:cNvCxnSpPr/>
          <p:nvPr/>
        </p:nvCxnSpPr>
        <p:spPr>
          <a:xfrm>
            <a:off x="2969768" y="2930400"/>
            <a:ext cx="666600" cy="0"/>
          </a:xfrm>
          <a:prstGeom prst="straightConnector1">
            <a:avLst/>
          </a:prstGeom>
          <a:noFill/>
          <a:ln w="28575" cap="flat" cmpd="sng">
            <a:solidFill>
              <a:srgbClr val="FFFFFF"/>
            </a:solidFill>
            <a:prstDash val="solid"/>
            <a:round/>
            <a:headEnd type="none" w="med" len="med"/>
            <a:tailEnd type="triangle" w="med" len="med"/>
          </a:ln>
        </p:spPr>
      </p:cxnSp>
      <p:cxnSp>
        <p:nvCxnSpPr>
          <p:cNvPr id="9" name="Google Shape;246;p29">
            <a:extLst>
              <a:ext uri="{FF2B5EF4-FFF2-40B4-BE49-F238E27FC236}">
                <a16:creationId xmlns:a16="http://schemas.microsoft.com/office/drawing/2014/main" id="{6FF67E8A-902C-4142-8D72-46131E5BA267}"/>
              </a:ext>
            </a:extLst>
          </p:cNvPr>
          <p:cNvCxnSpPr/>
          <p:nvPr/>
        </p:nvCxnSpPr>
        <p:spPr>
          <a:xfrm>
            <a:off x="4368134" y="2930400"/>
            <a:ext cx="666600" cy="0"/>
          </a:xfrm>
          <a:prstGeom prst="straightConnector1">
            <a:avLst/>
          </a:prstGeom>
          <a:noFill/>
          <a:ln w="28575" cap="flat" cmpd="sng">
            <a:solidFill>
              <a:srgbClr val="FFFFFF"/>
            </a:solidFill>
            <a:prstDash val="solid"/>
            <a:round/>
            <a:headEnd type="none" w="med" len="med"/>
            <a:tailEnd type="triangle" w="med" len="med"/>
          </a:ln>
        </p:spPr>
      </p:cxnSp>
      <p:cxnSp>
        <p:nvCxnSpPr>
          <p:cNvPr id="10" name="Google Shape;247;p29">
            <a:extLst>
              <a:ext uri="{FF2B5EF4-FFF2-40B4-BE49-F238E27FC236}">
                <a16:creationId xmlns:a16="http://schemas.microsoft.com/office/drawing/2014/main" id="{896CFAF9-2753-4483-9924-E6FA9CAF2C53}"/>
              </a:ext>
            </a:extLst>
          </p:cNvPr>
          <p:cNvCxnSpPr/>
          <p:nvPr/>
        </p:nvCxnSpPr>
        <p:spPr>
          <a:xfrm flipH="1">
            <a:off x="1375684" y="2930400"/>
            <a:ext cx="3222000" cy="944700"/>
          </a:xfrm>
          <a:prstGeom prst="bentConnector3">
            <a:avLst>
              <a:gd name="adj1" fmla="val -591"/>
            </a:avLst>
          </a:prstGeom>
          <a:noFill/>
          <a:ln w="28575" cap="flat" cmpd="sng">
            <a:solidFill>
              <a:srgbClr val="FFFFFF"/>
            </a:solidFill>
            <a:prstDash val="solid"/>
            <a:round/>
            <a:headEnd type="none" w="med" len="med"/>
            <a:tailEnd type="none" w="med" len="med"/>
          </a:ln>
        </p:spPr>
      </p:cxnSp>
      <p:cxnSp>
        <p:nvCxnSpPr>
          <p:cNvPr id="11" name="Google Shape;248;p29">
            <a:extLst>
              <a:ext uri="{FF2B5EF4-FFF2-40B4-BE49-F238E27FC236}">
                <a16:creationId xmlns:a16="http://schemas.microsoft.com/office/drawing/2014/main" id="{26497036-FCB0-4683-ADAE-29445C7B0352}"/>
              </a:ext>
            </a:extLst>
          </p:cNvPr>
          <p:cNvCxnSpPr/>
          <p:nvPr/>
        </p:nvCxnSpPr>
        <p:spPr>
          <a:xfrm rot="10800000">
            <a:off x="1381034" y="3236726"/>
            <a:ext cx="1500" cy="652200"/>
          </a:xfrm>
          <a:prstGeom prst="straightConnector1">
            <a:avLst/>
          </a:prstGeom>
          <a:noFill/>
          <a:ln w="28575" cap="flat" cmpd="sng">
            <a:solidFill>
              <a:srgbClr val="FFFFFF"/>
            </a:solidFill>
            <a:prstDash val="solid"/>
            <a:round/>
            <a:headEnd type="none" w="med" len="med"/>
            <a:tailEnd type="triangle" w="med" len="med"/>
          </a:ln>
        </p:spPr>
      </p:cxnSp>
      <p:sp>
        <p:nvSpPr>
          <p:cNvPr id="12" name="Google Shape;249;p29">
            <a:extLst>
              <a:ext uri="{FF2B5EF4-FFF2-40B4-BE49-F238E27FC236}">
                <a16:creationId xmlns:a16="http://schemas.microsoft.com/office/drawing/2014/main" id="{289939C9-1297-4289-8D02-0A423D81BB57}"/>
              </a:ext>
            </a:extLst>
          </p:cNvPr>
          <p:cNvSpPr txBox="1"/>
          <p:nvPr/>
        </p:nvSpPr>
        <p:spPr>
          <a:xfrm>
            <a:off x="1076696" y="2235325"/>
            <a:ext cx="6666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0">
                <a:solidFill>
                  <a:srgbClr val="155B54"/>
                </a:solidFill>
                <a:latin typeface="Raleway"/>
                <a:ea typeface="Raleway"/>
                <a:cs typeface="Raleway"/>
                <a:sym typeface="Raleway"/>
              </a:rPr>
              <a:t>+</a:t>
            </a:r>
            <a:endParaRPr sz="8000">
              <a:solidFill>
                <a:srgbClr val="155B54"/>
              </a:solidFill>
              <a:latin typeface="Raleway"/>
              <a:ea typeface="Raleway"/>
              <a:cs typeface="Raleway"/>
              <a:sym typeface="Raleway"/>
            </a:endParaRPr>
          </a:p>
        </p:txBody>
      </p:sp>
      <p:sp>
        <p:nvSpPr>
          <p:cNvPr id="13" name="Google Shape;250;p29">
            <a:extLst>
              <a:ext uri="{FF2B5EF4-FFF2-40B4-BE49-F238E27FC236}">
                <a16:creationId xmlns:a16="http://schemas.microsoft.com/office/drawing/2014/main" id="{9C8A422F-E062-4ADC-B3D6-243C1B887B8E}"/>
              </a:ext>
            </a:extLst>
          </p:cNvPr>
          <p:cNvSpPr txBox="1"/>
          <p:nvPr/>
        </p:nvSpPr>
        <p:spPr>
          <a:xfrm>
            <a:off x="4170384" y="2229775"/>
            <a:ext cx="1114800" cy="101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Raleway"/>
                <a:ea typeface="Raleway"/>
                <a:cs typeface="Raleway"/>
                <a:sym typeface="Raleway"/>
              </a:rPr>
              <a:t>ϴ_m</a:t>
            </a:r>
            <a:endParaRPr/>
          </a:p>
        </p:txBody>
      </p:sp>
      <p:sp>
        <p:nvSpPr>
          <p:cNvPr id="14" name="Google Shape;251;p29">
            <a:extLst>
              <a:ext uri="{FF2B5EF4-FFF2-40B4-BE49-F238E27FC236}">
                <a16:creationId xmlns:a16="http://schemas.microsoft.com/office/drawing/2014/main" id="{B67175A0-63A8-4DE4-B34A-05976FFD1987}"/>
              </a:ext>
            </a:extLst>
          </p:cNvPr>
          <p:cNvSpPr txBox="1"/>
          <p:nvPr/>
        </p:nvSpPr>
        <p:spPr>
          <a:xfrm>
            <a:off x="-193291" y="1980175"/>
            <a:ext cx="1711500" cy="151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Raleway"/>
                <a:ea typeface="Raleway"/>
                <a:cs typeface="Raleway"/>
                <a:sym typeface="Raleway"/>
              </a:rPr>
              <a:t>ϴ_d</a:t>
            </a:r>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0DC0BFE-2F90-4043-A109-B017B7D5D715}"/>
                  </a:ext>
                </a:extLst>
              </p:cNvPr>
              <p:cNvSpPr/>
              <p:nvPr/>
            </p:nvSpPr>
            <p:spPr>
              <a:xfrm>
                <a:off x="5108277" y="1565620"/>
                <a:ext cx="3642848" cy="2917209"/>
              </a:xfrm>
              <a:prstGeom prst="rect">
                <a:avLst/>
              </a:prstGeom>
            </p:spPr>
            <p:txBody>
              <a:bodyPr wrap="square">
                <a:spAutoFit/>
              </a:bodyPr>
              <a:lstStyle/>
              <a:p>
                <a:r>
                  <a:rPr lang="en-CA" sz="1800" b="1" dirty="0">
                    <a:solidFill>
                      <a:schemeClr val="bg1"/>
                    </a:solidFill>
                    <a:latin typeface="Raleway" panose="020B0003030101060003" pitchFamily="34" charset="0"/>
                  </a:rPr>
                  <a:t>Angular position will be modelled as motors using the transfer function:</a:t>
                </a:r>
              </a:p>
              <a:p>
                <a:pPr/>
                <a14:m>
                  <m:oMathPara xmlns:m="http://schemas.openxmlformats.org/officeDocument/2006/math">
                    <m:oMathParaPr>
                      <m:jc m:val="centerGroup"/>
                    </m:oMathParaPr>
                    <m:oMath xmlns:m="http://schemas.openxmlformats.org/officeDocument/2006/math">
                      <m:f>
                        <m:fPr>
                          <m:ctrlPr>
                            <a:rPr lang="en-CA" sz="1800" i="1">
                              <a:solidFill>
                                <a:schemeClr val="bg1"/>
                              </a:solidFill>
                              <a:latin typeface="Cambria Math" panose="02040503050406030204" pitchFamily="18" charset="0"/>
                            </a:rPr>
                          </m:ctrlPr>
                        </m:fPr>
                        <m:num>
                          <m:sSub>
                            <m:sSubPr>
                              <m:ctrlPr>
                                <a:rPr lang="en-CA" sz="1800" i="1">
                                  <a:solidFill>
                                    <a:schemeClr val="bg1"/>
                                  </a:solidFill>
                                  <a:latin typeface="Cambria Math" panose="02040503050406030204" pitchFamily="18" charset="0"/>
                                </a:rPr>
                              </m:ctrlPr>
                            </m:sSubPr>
                            <m:e>
                              <m:r>
                                <m:rPr>
                                  <m:sty m:val="p"/>
                                </m:rPr>
                                <a:rPr lang="en-CA" sz="1800">
                                  <a:solidFill>
                                    <a:schemeClr val="bg1"/>
                                  </a:solidFill>
                                  <a:latin typeface="Cambria Math" panose="02040503050406030204" pitchFamily="18" charset="0"/>
                                </a:rPr>
                                <m:t>Θ</m:t>
                              </m:r>
                            </m:e>
                            <m:sub>
                              <m:r>
                                <a:rPr lang="en-CA" sz="1800" i="1">
                                  <a:solidFill>
                                    <a:schemeClr val="bg1"/>
                                  </a:solidFill>
                                  <a:latin typeface="Cambria Math" panose="02040503050406030204" pitchFamily="18" charset="0"/>
                                </a:rPr>
                                <m:t>𝑚</m:t>
                              </m:r>
                            </m:sub>
                          </m:sSub>
                          <m:r>
                            <a:rPr lang="en-CA" sz="1800" i="1">
                              <a:solidFill>
                                <a:schemeClr val="bg1"/>
                              </a:solidFill>
                              <a:latin typeface="Cambria Math" panose="02040503050406030204" pitchFamily="18" charset="0"/>
                            </a:rPr>
                            <m:t>(</m:t>
                          </m:r>
                          <m:r>
                            <a:rPr lang="en-CA" sz="1800" i="1">
                              <a:solidFill>
                                <a:schemeClr val="bg1"/>
                              </a:solidFill>
                              <a:latin typeface="Cambria Math" panose="02040503050406030204" pitchFamily="18" charset="0"/>
                            </a:rPr>
                            <m:t>𝑠</m:t>
                          </m:r>
                          <m:r>
                            <a:rPr lang="en-CA" sz="1800" i="1">
                              <a:solidFill>
                                <a:schemeClr val="bg1"/>
                              </a:solidFill>
                              <a:latin typeface="Cambria Math" panose="02040503050406030204" pitchFamily="18" charset="0"/>
                            </a:rPr>
                            <m:t>)</m:t>
                          </m:r>
                        </m:num>
                        <m:den>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𝐸</m:t>
                              </m:r>
                            </m:e>
                            <m:sub>
                              <m:r>
                                <a:rPr lang="en-CA" sz="1800" i="1">
                                  <a:solidFill>
                                    <a:schemeClr val="bg1"/>
                                  </a:solidFill>
                                  <a:latin typeface="Cambria Math" panose="02040503050406030204" pitchFamily="18" charset="0"/>
                                </a:rPr>
                                <m:t>𝐴</m:t>
                              </m:r>
                            </m:sub>
                          </m:sSub>
                          <m:r>
                            <a:rPr lang="en-CA" sz="1800" i="1">
                              <a:solidFill>
                                <a:schemeClr val="bg1"/>
                              </a:solidFill>
                              <a:latin typeface="Cambria Math" panose="02040503050406030204" pitchFamily="18" charset="0"/>
                            </a:rPr>
                            <m:t>(</m:t>
                          </m:r>
                          <m:r>
                            <a:rPr lang="en-CA" sz="1800" i="1">
                              <a:solidFill>
                                <a:schemeClr val="bg1"/>
                              </a:solidFill>
                              <a:latin typeface="Cambria Math" panose="02040503050406030204" pitchFamily="18" charset="0"/>
                            </a:rPr>
                            <m:t>𝑠</m:t>
                          </m:r>
                          <m:r>
                            <a:rPr lang="en-CA" sz="1800" i="1">
                              <a:solidFill>
                                <a:schemeClr val="bg1"/>
                              </a:solidFill>
                              <a:latin typeface="Cambria Math" panose="02040503050406030204" pitchFamily="18" charset="0"/>
                            </a:rPr>
                            <m:t>)</m:t>
                          </m:r>
                        </m:den>
                      </m:f>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f>
                            <m:fPr>
                              <m:ctrlPr>
                                <a:rPr lang="en-CA" sz="1800" i="1">
                                  <a:solidFill>
                                    <a:schemeClr val="bg1"/>
                                  </a:solidFill>
                                  <a:latin typeface="Cambria Math" panose="02040503050406030204" pitchFamily="18" charset="0"/>
                                </a:rPr>
                              </m:ctrlPr>
                            </m:fPr>
                            <m:num>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𝑘</m:t>
                                  </m:r>
                                </m:e>
                                <m:sub>
                                  <m:r>
                                    <a:rPr lang="en-CA" sz="1800" i="1">
                                      <a:solidFill>
                                        <a:schemeClr val="bg1"/>
                                      </a:solidFill>
                                      <a:latin typeface="Cambria Math" panose="02040503050406030204" pitchFamily="18" charset="0"/>
                                    </a:rPr>
                                    <m:t>𝑡</m:t>
                                  </m:r>
                                </m:sub>
                              </m:sSub>
                            </m:num>
                            <m:den>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𝑅</m:t>
                                  </m:r>
                                </m:e>
                                <m:sub>
                                  <m:r>
                                    <a:rPr lang="en-CA" sz="1800" i="1">
                                      <a:solidFill>
                                        <a:schemeClr val="bg1"/>
                                      </a:solidFill>
                                      <a:latin typeface="Cambria Math" panose="02040503050406030204" pitchFamily="18" charset="0"/>
                                    </a:rPr>
                                    <m:t>𝐴</m:t>
                                  </m:r>
                                </m:sub>
                              </m:sSub>
                              <m:r>
                                <a:rPr lang="en-CA" sz="1800" i="1">
                                  <a:solidFill>
                                    <a:schemeClr val="bg1"/>
                                  </a:solidFill>
                                  <a:latin typeface="Cambria Math" panose="02040503050406030204" pitchFamily="18" charset="0"/>
                                </a:rPr>
                                <m:t>𝐽</m:t>
                              </m:r>
                              <m:r>
                                <a:rPr lang="en-CA" sz="1800" i="1">
                                  <a:solidFill>
                                    <a:schemeClr val="bg1"/>
                                  </a:solidFill>
                                  <a:latin typeface="Cambria Math" panose="02040503050406030204" pitchFamily="18" charset="0"/>
                                </a:rPr>
                                <m:t> </m:t>
                              </m:r>
                            </m:den>
                          </m:f>
                        </m:num>
                        <m:den>
                          <m:r>
                            <a:rPr lang="en-CA" sz="1800" i="1">
                              <a:solidFill>
                                <a:schemeClr val="bg1"/>
                              </a:solidFill>
                              <a:latin typeface="Cambria Math" panose="02040503050406030204" pitchFamily="18" charset="0"/>
                            </a:rPr>
                            <m:t>𝑠</m:t>
                          </m:r>
                          <m:r>
                            <a:rPr lang="en-CA" sz="1800" i="1">
                              <a:solidFill>
                                <a:schemeClr val="bg1"/>
                              </a:solidFill>
                              <a:latin typeface="Cambria Math" panose="02040503050406030204" pitchFamily="18" charset="0"/>
                            </a:rPr>
                            <m:t>(</m:t>
                          </m:r>
                          <m:r>
                            <a:rPr lang="en-CA" sz="1800" i="1">
                              <a:solidFill>
                                <a:schemeClr val="bg1"/>
                              </a:solidFill>
                              <a:latin typeface="Cambria Math" panose="02040503050406030204" pitchFamily="18" charset="0"/>
                            </a:rPr>
                            <m:t>𝑠</m:t>
                          </m:r>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r>
                                <a:rPr lang="en-CA" sz="1800" i="1">
                                  <a:solidFill>
                                    <a:schemeClr val="bg1"/>
                                  </a:solidFill>
                                  <a:latin typeface="Cambria Math" panose="02040503050406030204" pitchFamily="18" charset="0"/>
                                </a:rPr>
                                <m:t>𝐷</m:t>
                              </m:r>
                            </m:num>
                            <m:den>
                              <m:r>
                                <a:rPr lang="en-CA" sz="1800" i="1">
                                  <a:solidFill>
                                    <a:schemeClr val="bg1"/>
                                  </a:solidFill>
                                  <a:latin typeface="Cambria Math" panose="02040503050406030204" pitchFamily="18" charset="0"/>
                                </a:rPr>
                                <m:t>𝐽</m:t>
                              </m:r>
                            </m:den>
                          </m:f>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𝑘</m:t>
                                  </m:r>
                                </m:e>
                                <m:sub>
                                  <m:r>
                                    <a:rPr lang="en-CA" sz="1800" i="1">
                                      <a:solidFill>
                                        <a:schemeClr val="bg1"/>
                                      </a:solidFill>
                                      <a:latin typeface="Cambria Math" panose="02040503050406030204" pitchFamily="18" charset="0"/>
                                    </a:rPr>
                                    <m:t>𝑡</m:t>
                                  </m:r>
                                </m:sub>
                              </m:sSub>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𝑘</m:t>
                                  </m:r>
                                </m:e>
                                <m:sub>
                                  <m:r>
                                    <a:rPr lang="en-CA" sz="1800" i="1">
                                      <a:solidFill>
                                        <a:schemeClr val="bg1"/>
                                      </a:solidFill>
                                      <a:latin typeface="Cambria Math" panose="02040503050406030204" pitchFamily="18" charset="0"/>
                                    </a:rPr>
                                    <m:t>𝑏</m:t>
                                  </m:r>
                                </m:sub>
                              </m:sSub>
                            </m:num>
                            <m:den>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𝑅</m:t>
                                  </m:r>
                                </m:e>
                                <m:sub>
                                  <m:r>
                                    <a:rPr lang="en-CA" sz="1800" i="1">
                                      <a:solidFill>
                                        <a:schemeClr val="bg1"/>
                                      </a:solidFill>
                                      <a:latin typeface="Cambria Math" panose="02040503050406030204" pitchFamily="18" charset="0"/>
                                    </a:rPr>
                                    <m:t>𝐴</m:t>
                                  </m:r>
                                </m:sub>
                              </m:sSub>
                              <m:r>
                                <a:rPr lang="en-CA" sz="1800" i="1">
                                  <a:solidFill>
                                    <a:schemeClr val="bg1"/>
                                  </a:solidFill>
                                  <a:latin typeface="Cambria Math" panose="02040503050406030204" pitchFamily="18" charset="0"/>
                                </a:rPr>
                                <m:t>𝐽</m:t>
                              </m:r>
                            </m:den>
                          </m:f>
                          <m:r>
                            <a:rPr lang="en-CA" sz="1800" i="1">
                              <a:solidFill>
                                <a:schemeClr val="bg1"/>
                              </a:solidFill>
                              <a:latin typeface="Cambria Math" panose="02040503050406030204" pitchFamily="18" charset="0"/>
                            </a:rPr>
                            <m:t>)</m:t>
                          </m:r>
                        </m:den>
                      </m:f>
                      <m:r>
                        <a:rPr lang="en-CA" sz="1800" i="1">
                          <a:solidFill>
                            <a:schemeClr val="bg1"/>
                          </a:solidFill>
                          <a:latin typeface="Cambria Math" panose="02040503050406030204" pitchFamily="18" charset="0"/>
                        </a:rPr>
                        <m:t>=</m:t>
                      </m:r>
                      <m:r>
                        <a:rPr lang="en-CA" sz="1800" i="1">
                          <a:solidFill>
                            <a:schemeClr val="bg1"/>
                          </a:solidFill>
                          <a:latin typeface="Cambria Math" panose="02040503050406030204" pitchFamily="18" charset="0"/>
                        </a:rPr>
                        <m:t>𝐺</m:t>
                      </m:r>
                      <m:r>
                        <a:rPr lang="en-CA" sz="1800" i="1">
                          <a:solidFill>
                            <a:schemeClr val="bg1"/>
                          </a:solidFill>
                          <a:latin typeface="Cambria Math" panose="02040503050406030204" pitchFamily="18" charset="0"/>
                        </a:rPr>
                        <m:t>(</m:t>
                      </m:r>
                      <m:r>
                        <a:rPr lang="en-CA" sz="1800" i="1">
                          <a:solidFill>
                            <a:schemeClr val="bg1"/>
                          </a:solidFill>
                          <a:latin typeface="Cambria Math" panose="02040503050406030204" pitchFamily="18" charset="0"/>
                        </a:rPr>
                        <m:t>𝑠</m:t>
                      </m:r>
                      <m:r>
                        <a:rPr lang="en-CA" sz="1800" i="1">
                          <a:solidFill>
                            <a:schemeClr val="bg1"/>
                          </a:solidFill>
                          <a:latin typeface="Cambria Math" panose="02040503050406030204" pitchFamily="18" charset="0"/>
                        </a:rPr>
                        <m:t>) </m:t>
                      </m:r>
                    </m:oMath>
                  </m:oMathPara>
                </a14:m>
                <a:endParaRPr lang="en-CA" sz="1800" dirty="0">
                  <a:solidFill>
                    <a:schemeClr val="bg1"/>
                  </a:solidFill>
                  <a:latin typeface="Raleway" panose="020B0003030101060003" pitchFamily="34" charset="0"/>
                </a:endParaRPr>
              </a:p>
              <a:p>
                <a:br>
                  <a:rPr lang="en-CA" sz="1800" b="1" dirty="0">
                    <a:solidFill>
                      <a:schemeClr val="bg1"/>
                    </a:solidFill>
                    <a:latin typeface="Raleway" panose="020B0003030101060003" pitchFamily="34" charset="0"/>
                  </a:rPr>
                </a:br>
                <a:r>
                  <a:rPr lang="en-CA" sz="1800" b="1" dirty="0">
                    <a:solidFill>
                      <a:schemeClr val="bg1"/>
                    </a:solidFill>
                    <a:latin typeface="Raleway" panose="020B0003030101060003" pitchFamily="34" charset="0"/>
                  </a:rPr>
                  <a:t>And using PI control: </a:t>
                </a:r>
              </a:p>
              <a:p>
                <a:r>
                  <a:rPr lang="en-CA" sz="1800" dirty="0">
                    <a:solidFill>
                      <a:schemeClr val="bg1"/>
                    </a:solidFill>
                    <a:latin typeface="Raleway" panose="020B0003030101060003" pitchFamily="34" charset="0"/>
                  </a:rPr>
                  <a:t>	</a:t>
                </a:r>
                <a14:m>
                  <m:oMath xmlns:m="http://schemas.openxmlformats.org/officeDocument/2006/math">
                    <m:r>
                      <a:rPr lang="en-CA" sz="1800" i="1">
                        <a:solidFill>
                          <a:schemeClr val="bg1"/>
                        </a:solidFill>
                        <a:latin typeface="Cambria Math" panose="02040503050406030204" pitchFamily="18" charset="0"/>
                      </a:rPr>
                      <m:t>𝐶</m:t>
                    </m:r>
                    <m:d>
                      <m:dPr>
                        <m:ctrlPr>
                          <a:rPr lang="en-CA" sz="1800" i="1">
                            <a:solidFill>
                              <a:schemeClr val="bg1"/>
                            </a:solidFill>
                            <a:latin typeface="Cambria Math" panose="02040503050406030204" pitchFamily="18" charset="0"/>
                          </a:rPr>
                        </m:ctrlPr>
                      </m:dPr>
                      <m:e>
                        <m:r>
                          <a:rPr lang="en-CA" sz="1800" i="1">
                            <a:solidFill>
                              <a:schemeClr val="bg1"/>
                            </a:solidFill>
                            <a:latin typeface="Cambria Math" panose="02040503050406030204" pitchFamily="18" charset="0"/>
                          </a:rPr>
                          <m:t>𝑠</m:t>
                        </m:r>
                      </m:e>
                    </m:d>
                    <m:r>
                      <a:rPr lang="en-CA" sz="1800" i="1">
                        <a:solidFill>
                          <a:schemeClr val="bg1"/>
                        </a:solidFill>
                        <a:latin typeface="Cambria Math" panose="02040503050406030204" pitchFamily="18" charset="0"/>
                      </a:rPr>
                      <m:t>=</m:t>
                    </m:r>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𝐾</m:t>
                        </m:r>
                      </m:e>
                      <m:sub>
                        <m:r>
                          <a:rPr lang="en-CA" sz="1800" i="1">
                            <a:solidFill>
                              <a:schemeClr val="bg1"/>
                            </a:solidFill>
                            <a:latin typeface="Cambria Math" panose="02040503050406030204" pitchFamily="18" charset="0"/>
                          </a:rPr>
                          <m:t>𝑝</m:t>
                        </m:r>
                      </m:sub>
                    </m:sSub>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𝐾</m:t>
                            </m:r>
                          </m:e>
                          <m:sub>
                            <m:r>
                              <a:rPr lang="en-CA" sz="1800" i="1">
                                <a:solidFill>
                                  <a:schemeClr val="bg1"/>
                                </a:solidFill>
                                <a:latin typeface="Cambria Math" panose="02040503050406030204" pitchFamily="18" charset="0"/>
                              </a:rPr>
                              <m:t>𝐼</m:t>
                            </m:r>
                          </m:sub>
                        </m:sSub>
                      </m:num>
                      <m:den>
                        <m:r>
                          <a:rPr lang="en-CA" sz="1800" i="1">
                            <a:solidFill>
                              <a:schemeClr val="bg1"/>
                            </a:solidFill>
                            <a:latin typeface="Cambria Math" panose="02040503050406030204" pitchFamily="18" charset="0"/>
                          </a:rPr>
                          <m:t>𝑠</m:t>
                        </m:r>
                      </m:den>
                    </m:f>
                    <m:r>
                      <a:rPr lang="en-CA" sz="1800" i="1">
                        <a:solidFill>
                          <a:schemeClr val="bg1"/>
                        </a:solidFill>
                        <a:latin typeface="Cambria Math" panose="02040503050406030204" pitchFamily="18" charset="0"/>
                      </a:rPr>
                      <m:t>=</m:t>
                    </m:r>
                    <m:f>
                      <m:fPr>
                        <m:ctrlPr>
                          <a:rPr lang="en-CA" sz="1800" i="1">
                            <a:solidFill>
                              <a:schemeClr val="bg1"/>
                            </a:solidFill>
                            <a:latin typeface="Cambria Math" panose="02040503050406030204" pitchFamily="18" charset="0"/>
                          </a:rPr>
                        </m:ctrlPr>
                      </m:fPr>
                      <m:num>
                        <m:r>
                          <a:rPr lang="en-CA" sz="1800" i="1">
                            <a:solidFill>
                              <a:schemeClr val="bg1"/>
                            </a:solidFill>
                            <a:latin typeface="Cambria Math" panose="02040503050406030204" pitchFamily="18" charset="0"/>
                          </a:rPr>
                          <m:t>𝑠</m:t>
                        </m:r>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𝐾</m:t>
                            </m:r>
                          </m:e>
                          <m:sub>
                            <m:r>
                              <a:rPr lang="en-CA" sz="1800" i="1">
                                <a:solidFill>
                                  <a:schemeClr val="bg1"/>
                                </a:solidFill>
                                <a:latin typeface="Cambria Math" panose="02040503050406030204" pitchFamily="18" charset="0"/>
                              </a:rPr>
                              <m:t>𝑝</m:t>
                            </m:r>
                          </m:sub>
                        </m:sSub>
                        <m:r>
                          <a:rPr lang="en-CA" sz="1800" i="1">
                            <a:solidFill>
                              <a:schemeClr val="bg1"/>
                            </a:solidFill>
                            <a:latin typeface="Cambria Math" panose="02040503050406030204" pitchFamily="18" charset="0"/>
                          </a:rPr>
                          <m:t>+</m:t>
                        </m:r>
                        <m:sSub>
                          <m:sSubPr>
                            <m:ctrlPr>
                              <a:rPr lang="en-CA" sz="1800" i="1">
                                <a:solidFill>
                                  <a:schemeClr val="bg1"/>
                                </a:solidFill>
                                <a:latin typeface="Cambria Math" panose="02040503050406030204" pitchFamily="18" charset="0"/>
                              </a:rPr>
                            </m:ctrlPr>
                          </m:sSubPr>
                          <m:e>
                            <m:r>
                              <a:rPr lang="en-CA" sz="1800" i="1">
                                <a:solidFill>
                                  <a:schemeClr val="bg1"/>
                                </a:solidFill>
                                <a:latin typeface="Cambria Math" panose="02040503050406030204" pitchFamily="18" charset="0"/>
                              </a:rPr>
                              <m:t>𝐾</m:t>
                            </m:r>
                          </m:e>
                          <m:sub>
                            <m:r>
                              <a:rPr lang="en-CA" sz="1800" i="1">
                                <a:solidFill>
                                  <a:schemeClr val="bg1"/>
                                </a:solidFill>
                                <a:latin typeface="Cambria Math" panose="02040503050406030204" pitchFamily="18" charset="0"/>
                              </a:rPr>
                              <m:t>𝐼</m:t>
                            </m:r>
                          </m:sub>
                        </m:sSub>
                      </m:num>
                      <m:den>
                        <m:r>
                          <a:rPr lang="en-CA" sz="1800" i="1">
                            <a:solidFill>
                              <a:schemeClr val="bg1"/>
                            </a:solidFill>
                            <a:latin typeface="Cambria Math" panose="02040503050406030204" pitchFamily="18" charset="0"/>
                          </a:rPr>
                          <m:t>𝑠</m:t>
                        </m:r>
                      </m:den>
                    </m:f>
                  </m:oMath>
                </a14:m>
                <a:endParaRPr lang="en-CA" sz="1800" dirty="0">
                  <a:solidFill>
                    <a:schemeClr val="bg1"/>
                  </a:solidFill>
                  <a:latin typeface="Raleway" panose="020B0003030101060003" pitchFamily="34" charset="0"/>
                </a:endParaRPr>
              </a:p>
            </p:txBody>
          </p:sp>
        </mc:Choice>
        <mc:Fallback>
          <p:sp>
            <p:nvSpPr>
              <p:cNvPr id="2" name="Rectangle 1">
                <a:extLst>
                  <a:ext uri="{FF2B5EF4-FFF2-40B4-BE49-F238E27FC236}">
                    <a16:creationId xmlns:a16="http://schemas.microsoft.com/office/drawing/2014/main" id="{D0DC0BFE-2F90-4043-A109-B017B7D5D715}"/>
                  </a:ext>
                </a:extLst>
              </p:cNvPr>
              <p:cNvSpPr>
                <a:spLocks noRot="1" noChangeAspect="1" noMove="1" noResize="1" noEditPoints="1" noAdjustHandles="1" noChangeArrowheads="1" noChangeShapeType="1" noTextEdit="1"/>
              </p:cNvSpPr>
              <p:nvPr/>
            </p:nvSpPr>
            <p:spPr>
              <a:xfrm>
                <a:off x="5108277" y="1565620"/>
                <a:ext cx="3642848" cy="2917209"/>
              </a:xfrm>
              <a:prstGeom prst="rect">
                <a:avLst/>
              </a:prstGeom>
              <a:blipFill>
                <a:blip r:embed="rId3"/>
                <a:stretch>
                  <a:fillRect l="-1505" t="-1255" r="-2174"/>
                </a:stretch>
              </a:blipFill>
            </p:spPr>
            <p:txBody>
              <a:bodyPr/>
              <a:lstStyle/>
              <a:p>
                <a:r>
                  <a:rPr lang="en-CA">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a:t>
            </a:r>
            <a:endParaRPr/>
          </a:p>
          <a:p>
            <a:pPr marL="0" lvl="0" indent="0" algn="l" rtl="0">
              <a:spcBef>
                <a:spcPts val="0"/>
              </a:spcBef>
              <a:spcAft>
                <a:spcPts val="0"/>
              </a:spcAft>
              <a:buNone/>
            </a:pPr>
            <a:endParaRPr/>
          </a:p>
        </p:txBody>
      </p:sp>
      <p:pic>
        <p:nvPicPr>
          <p:cNvPr id="248" name="Google Shape;248;p31"/>
          <p:cNvPicPr preferRelativeResize="0"/>
          <p:nvPr/>
        </p:nvPicPr>
        <p:blipFill>
          <a:blip r:embed="rId3">
            <a:alphaModFix/>
          </a:blip>
          <a:stretch>
            <a:fillRect/>
          </a:stretch>
        </p:blipFill>
        <p:spPr>
          <a:xfrm>
            <a:off x="822663" y="2075050"/>
            <a:ext cx="2921925" cy="2632350"/>
          </a:xfrm>
          <a:prstGeom prst="rect">
            <a:avLst/>
          </a:prstGeom>
          <a:noFill/>
          <a:ln>
            <a:noFill/>
          </a:ln>
        </p:spPr>
      </p:pic>
      <p:sp>
        <p:nvSpPr>
          <p:cNvPr id="249" name="Google Shape;249;p31"/>
          <p:cNvSpPr/>
          <p:nvPr/>
        </p:nvSpPr>
        <p:spPr>
          <a:xfrm>
            <a:off x="5998425" y="354750"/>
            <a:ext cx="1831500" cy="3507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Initial position</a:t>
            </a:r>
            <a:endParaRPr b="1">
              <a:solidFill>
                <a:srgbClr val="FFFFFF"/>
              </a:solidFill>
              <a:latin typeface="Raleway"/>
              <a:ea typeface="Raleway"/>
              <a:cs typeface="Raleway"/>
              <a:sym typeface="Raleway"/>
            </a:endParaRPr>
          </a:p>
        </p:txBody>
      </p:sp>
      <p:sp>
        <p:nvSpPr>
          <p:cNvPr id="250" name="Google Shape;250;p31"/>
          <p:cNvSpPr/>
          <p:nvPr/>
        </p:nvSpPr>
        <p:spPr>
          <a:xfrm>
            <a:off x="5751225" y="949800"/>
            <a:ext cx="23259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Communication with CubeSat</a:t>
            </a:r>
            <a:endParaRPr b="1">
              <a:solidFill>
                <a:srgbClr val="FFFFFF"/>
              </a:solidFill>
              <a:latin typeface="Raleway"/>
              <a:ea typeface="Raleway"/>
              <a:cs typeface="Raleway"/>
              <a:sym typeface="Raleway"/>
            </a:endParaRPr>
          </a:p>
        </p:txBody>
      </p:sp>
      <p:sp>
        <p:nvSpPr>
          <p:cNvPr id="251" name="Google Shape;251;p31"/>
          <p:cNvSpPr/>
          <p:nvPr/>
        </p:nvSpPr>
        <p:spPr>
          <a:xfrm>
            <a:off x="5874825" y="2634125"/>
            <a:ext cx="20787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SGP4 or SGP8 prediction model</a:t>
            </a:r>
            <a:endParaRPr b="1">
              <a:solidFill>
                <a:srgbClr val="FFFFFF"/>
              </a:solidFill>
              <a:latin typeface="Raleway"/>
              <a:ea typeface="Raleway"/>
              <a:cs typeface="Raleway"/>
              <a:sym typeface="Raleway"/>
            </a:endParaRPr>
          </a:p>
        </p:txBody>
      </p:sp>
      <p:sp>
        <p:nvSpPr>
          <p:cNvPr id="252" name="Google Shape;252;p31"/>
          <p:cNvSpPr/>
          <p:nvPr/>
        </p:nvSpPr>
        <p:spPr>
          <a:xfrm>
            <a:off x="5874825" y="3454150"/>
            <a:ext cx="20787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Get next overhead time and location</a:t>
            </a:r>
            <a:endParaRPr b="1">
              <a:solidFill>
                <a:srgbClr val="FFFFFF"/>
              </a:solidFill>
              <a:latin typeface="Raleway"/>
              <a:ea typeface="Raleway"/>
              <a:cs typeface="Raleway"/>
              <a:sym typeface="Raleway"/>
            </a:endParaRPr>
          </a:p>
        </p:txBody>
      </p:sp>
      <p:sp>
        <p:nvSpPr>
          <p:cNvPr id="253" name="Google Shape;253;p31"/>
          <p:cNvSpPr/>
          <p:nvPr/>
        </p:nvSpPr>
        <p:spPr>
          <a:xfrm>
            <a:off x="5874825" y="4274175"/>
            <a:ext cx="20787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Set the angle of antennae</a:t>
            </a:r>
            <a:endParaRPr b="1">
              <a:solidFill>
                <a:srgbClr val="FFFFFF"/>
              </a:solidFill>
              <a:latin typeface="Raleway"/>
              <a:ea typeface="Raleway"/>
              <a:cs typeface="Raleway"/>
              <a:sym typeface="Raleway"/>
            </a:endParaRPr>
          </a:p>
        </p:txBody>
      </p:sp>
      <p:sp>
        <p:nvSpPr>
          <p:cNvPr id="254" name="Google Shape;254;p31"/>
          <p:cNvSpPr/>
          <p:nvPr/>
        </p:nvSpPr>
        <p:spPr>
          <a:xfrm>
            <a:off x="7322450" y="1791950"/>
            <a:ext cx="15858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Time, satellite parameters</a:t>
            </a:r>
            <a:endParaRPr b="1">
              <a:solidFill>
                <a:srgbClr val="FFFFFF"/>
              </a:solidFill>
              <a:latin typeface="Raleway"/>
              <a:ea typeface="Raleway"/>
              <a:cs typeface="Raleway"/>
              <a:sym typeface="Raleway"/>
            </a:endParaRPr>
          </a:p>
        </p:txBody>
      </p:sp>
      <p:sp>
        <p:nvSpPr>
          <p:cNvPr id="255" name="Google Shape;255;p31"/>
          <p:cNvSpPr/>
          <p:nvPr/>
        </p:nvSpPr>
        <p:spPr>
          <a:xfrm>
            <a:off x="4855825" y="1791975"/>
            <a:ext cx="1355400" cy="571800"/>
          </a:xfrm>
          <a:prstGeom prst="roundRect">
            <a:avLst>
              <a:gd name="adj" fmla="val 50000"/>
            </a:avLst>
          </a:prstGeom>
          <a:solidFill>
            <a:srgbClr val="178D7D">
              <a:alpha val="76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Wait for CubeSat</a:t>
            </a:r>
            <a:endParaRPr b="1">
              <a:solidFill>
                <a:srgbClr val="FFFFFF"/>
              </a:solidFill>
              <a:latin typeface="Raleway"/>
              <a:ea typeface="Raleway"/>
              <a:cs typeface="Raleway"/>
              <a:sym typeface="Raleway"/>
            </a:endParaRPr>
          </a:p>
        </p:txBody>
      </p:sp>
      <p:cxnSp>
        <p:nvCxnSpPr>
          <p:cNvPr id="256" name="Google Shape;256;p31"/>
          <p:cNvCxnSpPr>
            <a:endCxn id="250" idx="0"/>
          </p:cNvCxnSpPr>
          <p:nvPr/>
        </p:nvCxnSpPr>
        <p:spPr>
          <a:xfrm>
            <a:off x="6914175" y="705300"/>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57" name="Google Shape;257;p31"/>
          <p:cNvCxnSpPr>
            <a:stCxn id="250" idx="3"/>
          </p:cNvCxnSpPr>
          <p:nvPr/>
        </p:nvCxnSpPr>
        <p:spPr>
          <a:xfrm>
            <a:off x="8077125" y="1235700"/>
            <a:ext cx="306000" cy="562800"/>
          </a:xfrm>
          <a:prstGeom prst="bentConnector2">
            <a:avLst/>
          </a:prstGeom>
          <a:noFill/>
          <a:ln w="19050" cap="flat" cmpd="sng">
            <a:solidFill>
              <a:schemeClr val="dk2"/>
            </a:solidFill>
            <a:prstDash val="solid"/>
            <a:round/>
            <a:headEnd type="none" w="med" len="med"/>
            <a:tailEnd type="none" w="med" len="med"/>
          </a:ln>
        </p:spPr>
      </p:cxnSp>
      <p:cxnSp>
        <p:nvCxnSpPr>
          <p:cNvPr id="258" name="Google Shape;258;p31"/>
          <p:cNvCxnSpPr/>
          <p:nvPr/>
        </p:nvCxnSpPr>
        <p:spPr>
          <a:xfrm>
            <a:off x="8383125" y="1556299"/>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59" name="Google Shape;259;p31"/>
          <p:cNvCxnSpPr>
            <a:endCxn id="251" idx="3"/>
          </p:cNvCxnSpPr>
          <p:nvPr/>
        </p:nvCxnSpPr>
        <p:spPr>
          <a:xfrm rot="5400000">
            <a:off x="7904925" y="2414225"/>
            <a:ext cx="554400" cy="457200"/>
          </a:xfrm>
          <a:prstGeom prst="bentConnector2">
            <a:avLst/>
          </a:prstGeom>
          <a:noFill/>
          <a:ln w="19050" cap="flat" cmpd="sng">
            <a:solidFill>
              <a:schemeClr val="dk2"/>
            </a:solidFill>
            <a:prstDash val="solid"/>
            <a:round/>
            <a:headEnd type="none" w="med" len="med"/>
            <a:tailEnd type="none" w="med" len="med"/>
          </a:ln>
        </p:spPr>
      </p:cxnSp>
      <p:cxnSp>
        <p:nvCxnSpPr>
          <p:cNvPr id="260" name="Google Shape;260;p31"/>
          <p:cNvCxnSpPr/>
          <p:nvPr/>
        </p:nvCxnSpPr>
        <p:spPr>
          <a:xfrm flipH="1">
            <a:off x="7953550" y="2918875"/>
            <a:ext cx="429600" cy="1200"/>
          </a:xfrm>
          <a:prstGeom prst="straightConnector1">
            <a:avLst/>
          </a:prstGeom>
          <a:noFill/>
          <a:ln w="19050" cap="flat" cmpd="sng">
            <a:solidFill>
              <a:srgbClr val="434343"/>
            </a:solidFill>
            <a:prstDash val="solid"/>
            <a:round/>
            <a:headEnd type="none" w="med" len="med"/>
            <a:tailEnd type="triangle" w="med" len="med"/>
          </a:ln>
        </p:spPr>
      </p:cxnSp>
      <p:cxnSp>
        <p:nvCxnSpPr>
          <p:cNvPr id="261" name="Google Shape;261;p31"/>
          <p:cNvCxnSpPr/>
          <p:nvPr/>
        </p:nvCxnSpPr>
        <p:spPr>
          <a:xfrm>
            <a:off x="6914175" y="3205925"/>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62" name="Google Shape;262;p31"/>
          <p:cNvCxnSpPr/>
          <p:nvPr/>
        </p:nvCxnSpPr>
        <p:spPr>
          <a:xfrm>
            <a:off x="6914175" y="4025950"/>
            <a:ext cx="0" cy="244500"/>
          </a:xfrm>
          <a:prstGeom prst="straightConnector1">
            <a:avLst/>
          </a:prstGeom>
          <a:noFill/>
          <a:ln w="19050" cap="flat" cmpd="sng">
            <a:solidFill>
              <a:srgbClr val="434343"/>
            </a:solidFill>
            <a:prstDash val="solid"/>
            <a:round/>
            <a:headEnd type="none" w="med" len="med"/>
            <a:tailEnd type="triangle" w="med" len="med"/>
          </a:ln>
        </p:spPr>
      </p:cxnSp>
      <p:cxnSp>
        <p:nvCxnSpPr>
          <p:cNvPr id="263" name="Google Shape;263;p31"/>
          <p:cNvCxnSpPr>
            <a:stCxn id="253" idx="1"/>
            <a:endCxn id="255" idx="2"/>
          </p:cNvCxnSpPr>
          <p:nvPr/>
        </p:nvCxnSpPr>
        <p:spPr>
          <a:xfrm rot="10800000">
            <a:off x="5533425" y="2363775"/>
            <a:ext cx="341400" cy="2196300"/>
          </a:xfrm>
          <a:prstGeom prst="bentConnector2">
            <a:avLst/>
          </a:prstGeom>
          <a:noFill/>
          <a:ln w="19050" cap="flat" cmpd="sng">
            <a:solidFill>
              <a:srgbClr val="434343"/>
            </a:solidFill>
            <a:prstDash val="solid"/>
            <a:round/>
            <a:headEnd type="none" w="med" len="med"/>
            <a:tailEnd type="none" w="med" len="med"/>
          </a:ln>
        </p:spPr>
      </p:cxnSp>
      <p:cxnSp>
        <p:nvCxnSpPr>
          <p:cNvPr id="264" name="Google Shape;264;p31"/>
          <p:cNvCxnSpPr>
            <a:stCxn id="255" idx="0"/>
            <a:endCxn id="250" idx="1"/>
          </p:cNvCxnSpPr>
          <p:nvPr/>
        </p:nvCxnSpPr>
        <p:spPr>
          <a:xfrm rot="-5400000">
            <a:off x="5364325" y="1404975"/>
            <a:ext cx="556200" cy="217800"/>
          </a:xfrm>
          <a:prstGeom prst="bentConnector2">
            <a:avLst/>
          </a:prstGeom>
          <a:noFill/>
          <a:ln w="19050" cap="flat" cmpd="sng">
            <a:solidFill>
              <a:srgbClr val="434343"/>
            </a:solidFill>
            <a:prstDash val="solid"/>
            <a:round/>
            <a:headEnd type="none" w="med" len="med"/>
            <a:tailEnd type="none" w="med" len="med"/>
          </a:ln>
        </p:spPr>
      </p:cxnSp>
      <p:cxnSp>
        <p:nvCxnSpPr>
          <p:cNvPr id="265" name="Google Shape;265;p31"/>
          <p:cNvCxnSpPr/>
          <p:nvPr/>
        </p:nvCxnSpPr>
        <p:spPr>
          <a:xfrm rot="10800000" flipH="1">
            <a:off x="5536900" y="1235775"/>
            <a:ext cx="214200" cy="600"/>
          </a:xfrm>
          <a:prstGeom prst="straightConnector1">
            <a:avLst/>
          </a:prstGeom>
          <a:noFill/>
          <a:ln w="19050" cap="flat" cmpd="sng">
            <a:solidFill>
              <a:srgbClr val="434343"/>
            </a:solidFill>
            <a:prstDash val="solid"/>
            <a:round/>
            <a:headEnd type="none" w="med" len="med"/>
            <a:tailEnd type="triangle" w="med" len="med"/>
          </a:ln>
        </p:spPr>
      </p:cxnSp>
      <p:cxnSp>
        <p:nvCxnSpPr>
          <p:cNvPr id="266" name="Google Shape;266;p31"/>
          <p:cNvCxnSpPr/>
          <p:nvPr/>
        </p:nvCxnSpPr>
        <p:spPr>
          <a:xfrm rot="10800000">
            <a:off x="5534254" y="2363825"/>
            <a:ext cx="0" cy="1112400"/>
          </a:xfrm>
          <a:prstGeom prst="straightConnector1">
            <a:avLst/>
          </a:prstGeom>
          <a:noFill/>
          <a:ln w="19050" cap="flat" cmpd="sng">
            <a:solidFill>
              <a:srgbClr val="434343"/>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0"/>
        <p:cNvGrpSpPr/>
        <p:nvPr/>
      </p:nvGrpSpPr>
      <p:grpSpPr>
        <a:xfrm>
          <a:off x="0" y="0"/>
          <a:ext cx="0" cy="0"/>
          <a:chOff x="0" y="0"/>
          <a:chExt cx="0" cy="0"/>
        </a:xfrm>
      </p:grpSpPr>
      <p:sp>
        <p:nvSpPr>
          <p:cNvPr id="271" name="Google Shape;271;p32"/>
          <p:cNvSpPr/>
          <p:nvPr/>
        </p:nvSpPr>
        <p:spPr>
          <a:xfrm>
            <a:off x="747025" y="1051350"/>
            <a:ext cx="1176000" cy="34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2" name="Google Shape;272;p32"/>
          <p:cNvPicPr preferRelativeResize="0"/>
          <p:nvPr/>
        </p:nvPicPr>
        <p:blipFill>
          <a:blip r:embed="rId3">
            <a:alphaModFix/>
          </a:blip>
          <a:stretch>
            <a:fillRect/>
          </a:stretch>
        </p:blipFill>
        <p:spPr>
          <a:xfrm>
            <a:off x="213127" y="1077300"/>
            <a:ext cx="4113180" cy="2988900"/>
          </a:xfrm>
          <a:prstGeom prst="rect">
            <a:avLst/>
          </a:prstGeom>
          <a:noFill/>
          <a:ln>
            <a:noFill/>
          </a:ln>
        </p:spPr>
      </p:pic>
      <p:pic>
        <p:nvPicPr>
          <p:cNvPr id="273" name="Google Shape;273;p32"/>
          <p:cNvPicPr preferRelativeResize="0"/>
          <p:nvPr/>
        </p:nvPicPr>
        <p:blipFill rotWithShape="1">
          <a:blip r:embed="rId4">
            <a:alphaModFix/>
          </a:blip>
          <a:srcRect r="1642"/>
          <a:stretch/>
        </p:blipFill>
        <p:spPr>
          <a:xfrm>
            <a:off x="4396258" y="1077300"/>
            <a:ext cx="4534624" cy="2988900"/>
          </a:xfrm>
          <a:prstGeom prst="rect">
            <a:avLst/>
          </a:prstGeom>
          <a:noFill/>
          <a:ln>
            <a:noFill/>
          </a:ln>
        </p:spPr>
      </p:pic>
      <p:sp>
        <p:nvSpPr>
          <p:cNvPr id="274" name="Google Shape;274;p32"/>
          <p:cNvSpPr/>
          <p:nvPr/>
        </p:nvSpPr>
        <p:spPr>
          <a:xfrm>
            <a:off x="5544425" y="1946225"/>
            <a:ext cx="203400" cy="196800"/>
          </a:xfrm>
          <a:prstGeom prst="ellipse">
            <a:avLst/>
          </a:prstGeom>
          <a:noFill/>
          <a:ln w="19050" cap="flat" cmpd="sng">
            <a:solidFill>
              <a:srgbClr val="2BFEE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next?</a:t>
            </a:r>
            <a:endParaRPr/>
          </a:p>
        </p:txBody>
      </p:sp>
      <p:sp>
        <p:nvSpPr>
          <p:cNvPr id="280" name="Google Shape;280;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Ordering and interfacing with hardware </a:t>
            </a:r>
            <a:endParaRPr sz="2000"/>
          </a:p>
          <a:p>
            <a:pPr marL="457200" lvl="0" indent="-355600" algn="l" rtl="0">
              <a:spcBef>
                <a:spcPts val="1000"/>
              </a:spcBef>
              <a:spcAft>
                <a:spcPts val="0"/>
              </a:spcAft>
              <a:buSzPts val="2000"/>
              <a:buChar char="➔"/>
            </a:pPr>
            <a:r>
              <a:rPr lang="en" sz="2000"/>
              <a:t>Algorithm design and iterative testing</a:t>
            </a:r>
            <a:endParaRPr sz="2000"/>
          </a:p>
          <a:p>
            <a:pPr marL="457200" lvl="0" indent="-355600" algn="l" rtl="0">
              <a:spcBef>
                <a:spcPts val="1000"/>
              </a:spcBef>
              <a:spcAft>
                <a:spcPts val="0"/>
              </a:spcAft>
              <a:buSzPts val="2000"/>
              <a:buChar char="➔"/>
            </a:pPr>
            <a:r>
              <a:rPr lang="en" sz="2000"/>
              <a:t>Fabrication of body</a:t>
            </a:r>
            <a:endParaRPr sz="2000"/>
          </a:p>
          <a:p>
            <a:pPr marL="457200" lvl="0" indent="-355600" algn="l" rtl="0">
              <a:spcBef>
                <a:spcPts val="1000"/>
              </a:spcBef>
              <a:spcAft>
                <a:spcPts val="1000"/>
              </a:spcAft>
              <a:buSzPts val="2000"/>
              <a:buChar char="➔"/>
            </a:pPr>
            <a:r>
              <a:rPr lang="en" sz="2000"/>
              <a:t>Troubleshooting designs</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cxnSp>
        <p:nvCxnSpPr>
          <p:cNvPr id="285" name="Google Shape;285;p34"/>
          <p:cNvCxnSpPr/>
          <p:nvPr/>
        </p:nvCxnSpPr>
        <p:spPr>
          <a:xfrm>
            <a:off x="4067669" y="3263604"/>
            <a:ext cx="4650900" cy="0"/>
          </a:xfrm>
          <a:prstGeom prst="straightConnector1">
            <a:avLst/>
          </a:prstGeom>
          <a:noFill/>
          <a:ln w="38100" cap="flat" cmpd="sng">
            <a:solidFill>
              <a:srgbClr val="666666"/>
            </a:solidFill>
            <a:prstDash val="solid"/>
            <a:round/>
            <a:headEnd type="none" w="sm" len="sm"/>
            <a:tailEnd type="none" w="sm" len="sm"/>
          </a:ln>
        </p:spPr>
      </p:cxnSp>
      <p:cxnSp>
        <p:nvCxnSpPr>
          <p:cNvPr id="286" name="Google Shape;286;p34"/>
          <p:cNvCxnSpPr/>
          <p:nvPr/>
        </p:nvCxnSpPr>
        <p:spPr>
          <a:xfrm>
            <a:off x="662650" y="3263604"/>
            <a:ext cx="3218400" cy="0"/>
          </a:xfrm>
          <a:prstGeom prst="straightConnector1">
            <a:avLst/>
          </a:prstGeom>
          <a:noFill/>
          <a:ln w="38100" cap="flat" cmpd="sng">
            <a:solidFill>
              <a:srgbClr val="B7B7B7"/>
            </a:solidFill>
            <a:prstDash val="solid"/>
            <a:round/>
            <a:headEnd type="none" w="sm" len="sm"/>
            <a:tailEnd type="none" w="sm" len="sm"/>
          </a:ln>
        </p:spPr>
      </p:cxnSp>
      <p:sp>
        <p:nvSpPr>
          <p:cNvPr id="287" name="Google Shape;287;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grpSp>
        <p:nvGrpSpPr>
          <p:cNvPr id="288" name="Google Shape;288;p34"/>
          <p:cNvGrpSpPr/>
          <p:nvPr/>
        </p:nvGrpSpPr>
        <p:grpSpPr>
          <a:xfrm>
            <a:off x="5293201" y="2678680"/>
            <a:ext cx="1040700" cy="1039104"/>
            <a:chOff x="5293201" y="2678680"/>
            <a:chExt cx="1040700" cy="1039104"/>
          </a:xfrm>
        </p:grpSpPr>
        <p:sp>
          <p:nvSpPr>
            <p:cNvPr id="289" name="Google Shape;289;p34"/>
            <p:cNvSpPr txBox="1"/>
            <p:nvPr/>
          </p:nvSpPr>
          <p:spPr>
            <a:xfrm>
              <a:off x="5297801" y="2856485"/>
              <a:ext cx="1029000" cy="861300"/>
            </a:xfrm>
            <a:prstGeom prst="rect">
              <a:avLst/>
            </a:prstGeom>
            <a:solidFill>
              <a:srgbClr val="F3F3F3"/>
            </a:solid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1"/>
                  </a:solidFill>
                  <a:latin typeface="Lato"/>
                  <a:ea typeface="Lato"/>
                  <a:cs typeface="Lato"/>
                  <a:sym typeface="Lato"/>
                </a:rPr>
                <a:t>Software development</a:t>
              </a:r>
              <a:endParaRPr sz="1000">
                <a:solidFill>
                  <a:schemeClr val="accent1"/>
                </a:solidFill>
                <a:latin typeface="Lato"/>
                <a:ea typeface="Lato"/>
                <a:cs typeface="Lato"/>
                <a:sym typeface="Lato"/>
              </a:endParaRPr>
            </a:p>
          </p:txBody>
        </p:sp>
        <p:sp>
          <p:nvSpPr>
            <p:cNvPr id="290" name="Google Shape;290;p34"/>
            <p:cNvSpPr txBox="1"/>
            <p:nvPr/>
          </p:nvSpPr>
          <p:spPr>
            <a:xfrm>
              <a:off x="5293201" y="2678680"/>
              <a:ext cx="10407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JAN</a:t>
              </a:r>
              <a:endParaRPr sz="1000">
                <a:solidFill>
                  <a:srgbClr val="FFFFFF"/>
                </a:solidFill>
                <a:latin typeface="Raleway"/>
                <a:ea typeface="Raleway"/>
                <a:cs typeface="Raleway"/>
                <a:sym typeface="Raleway"/>
              </a:endParaRPr>
            </a:p>
          </p:txBody>
        </p:sp>
      </p:grpSp>
      <p:grpSp>
        <p:nvGrpSpPr>
          <p:cNvPr id="291" name="Google Shape;291;p34"/>
          <p:cNvGrpSpPr/>
          <p:nvPr/>
        </p:nvGrpSpPr>
        <p:grpSpPr>
          <a:xfrm>
            <a:off x="6415277" y="2678680"/>
            <a:ext cx="1029017" cy="1039006"/>
            <a:chOff x="6415277" y="2678680"/>
            <a:chExt cx="1029017" cy="1039006"/>
          </a:xfrm>
        </p:grpSpPr>
        <p:sp>
          <p:nvSpPr>
            <p:cNvPr id="292" name="Google Shape;292;p34"/>
            <p:cNvSpPr txBox="1"/>
            <p:nvPr/>
          </p:nvSpPr>
          <p:spPr>
            <a:xfrm>
              <a:off x="6415277" y="2856387"/>
              <a:ext cx="1029000" cy="861300"/>
            </a:xfrm>
            <a:prstGeom prst="rect">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Lato"/>
                  <a:ea typeface="Lato"/>
                  <a:cs typeface="Lato"/>
                  <a:sym typeface="Lato"/>
                </a:rPr>
                <a:t>Struggling </a:t>
              </a:r>
              <a:endParaRPr sz="1000">
                <a:solidFill>
                  <a:srgbClr val="FFFFFF"/>
                </a:solidFill>
                <a:latin typeface="Lato"/>
                <a:ea typeface="Lato"/>
                <a:cs typeface="Lato"/>
                <a:sym typeface="Lato"/>
              </a:endParaRPr>
            </a:p>
            <a:p>
              <a:pPr marL="0" lvl="0" indent="0" algn="ctr" rtl="0">
                <a:spcBef>
                  <a:spcPts val="0"/>
                </a:spcBef>
                <a:spcAft>
                  <a:spcPts val="0"/>
                </a:spcAft>
                <a:buNone/>
              </a:pPr>
              <a:r>
                <a:rPr lang="en" sz="1000">
                  <a:solidFill>
                    <a:srgbClr val="FFFFFF"/>
                  </a:solidFill>
                  <a:latin typeface="Lato"/>
                  <a:ea typeface="Lato"/>
                  <a:cs typeface="Lato"/>
                  <a:sym typeface="Lato"/>
                </a:rPr>
                <a:t>Systems integration</a:t>
              </a:r>
              <a:endParaRPr sz="1000">
                <a:solidFill>
                  <a:srgbClr val="FFFFFF"/>
                </a:solidFill>
                <a:latin typeface="Lato"/>
                <a:ea typeface="Lato"/>
                <a:cs typeface="Lato"/>
                <a:sym typeface="Lato"/>
              </a:endParaRPr>
            </a:p>
          </p:txBody>
        </p:sp>
        <p:sp>
          <p:nvSpPr>
            <p:cNvPr id="293" name="Google Shape;293;p34"/>
            <p:cNvSpPr txBox="1"/>
            <p:nvPr/>
          </p:nvSpPr>
          <p:spPr>
            <a:xfrm>
              <a:off x="6415294"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FEB</a:t>
              </a:r>
              <a:endParaRPr sz="1000">
                <a:solidFill>
                  <a:srgbClr val="FFFFFF"/>
                </a:solidFill>
                <a:latin typeface="Raleway"/>
                <a:ea typeface="Raleway"/>
                <a:cs typeface="Raleway"/>
                <a:sym typeface="Raleway"/>
              </a:endParaRPr>
            </a:p>
          </p:txBody>
        </p:sp>
      </p:grpSp>
      <p:grpSp>
        <p:nvGrpSpPr>
          <p:cNvPr id="294" name="Google Shape;294;p34"/>
          <p:cNvGrpSpPr/>
          <p:nvPr/>
        </p:nvGrpSpPr>
        <p:grpSpPr>
          <a:xfrm>
            <a:off x="7532731" y="2678680"/>
            <a:ext cx="1029011" cy="1039104"/>
            <a:chOff x="7532731" y="2678680"/>
            <a:chExt cx="1029011" cy="1039104"/>
          </a:xfrm>
        </p:grpSpPr>
        <p:sp>
          <p:nvSpPr>
            <p:cNvPr id="295" name="Google Shape;295;p34"/>
            <p:cNvSpPr txBox="1"/>
            <p:nvPr/>
          </p:nvSpPr>
          <p:spPr>
            <a:xfrm>
              <a:off x="7532731" y="2856484"/>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Lato"/>
                  <a:ea typeface="Lato"/>
                  <a:cs typeface="Lato"/>
                  <a:sym typeface="Lato"/>
                </a:rPr>
                <a:t>CRUNCH TIME</a:t>
              </a:r>
              <a:endParaRPr sz="1000">
                <a:solidFill>
                  <a:srgbClr val="FFFFFF"/>
                </a:solidFill>
                <a:latin typeface="Lato"/>
                <a:ea typeface="Lato"/>
                <a:cs typeface="Lato"/>
                <a:sym typeface="Lato"/>
              </a:endParaRPr>
            </a:p>
            <a:p>
              <a:pPr marL="0" lvl="0" indent="0" algn="ctr" rtl="0">
                <a:spcBef>
                  <a:spcPts val="0"/>
                </a:spcBef>
                <a:spcAft>
                  <a:spcPts val="0"/>
                </a:spcAft>
                <a:buNone/>
              </a:pPr>
              <a:r>
                <a:rPr lang="en" sz="1000">
                  <a:solidFill>
                    <a:srgbClr val="FFFFFF"/>
                  </a:solidFill>
                  <a:latin typeface="Lato"/>
                  <a:ea typeface="Lato"/>
                  <a:cs typeface="Lato"/>
                  <a:sym typeface="Lato"/>
                </a:rPr>
                <a:t>Testing and fine tuning</a:t>
              </a:r>
              <a:endParaRPr sz="1000">
                <a:solidFill>
                  <a:srgbClr val="FFFFFF"/>
                </a:solidFill>
                <a:latin typeface="Lato"/>
                <a:ea typeface="Lato"/>
                <a:cs typeface="Lato"/>
                <a:sym typeface="Lato"/>
              </a:endParaRPr>
            </a:p>
          </p:txBody>
        </p:sp>
        <p:sp>
          <p:nvSpPr>
            <p:cNvPr id="296" name="Google Shape;296;p34"/>
            <p:cNvSpPr txBox="1"/>
            <p:nvPr/>
          </p:nvSpPr>
          <p:spPr>
            <a:xfrm>
              <a:off x="7532742"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MAR/APRIL</a:t>
              </a:r>
              <a:endParaRPr sz="1000">
                <a:solidFill>
                  <a:srgbClr val="FFFFFF"/>
                </a:solidFill>
                <a:latin typeface="Raleway"/>
                <a:ea typeface="Raleway"/>
                <a:cs typeface="Raleway"/>
                <a:sym typeface="Raleway"/>
              </a:endParaRPr>
            </a:p>
          </p:txBody>
        </p:sp>
      </p:grpSp>
      <p:grpSp>
        <p:nvGrpSpPr>
          <p:cNvPr id="297" name="Google Shape;297;p34"/>
          <p:cNvGrpSpPr/>
          <p:nvPr/>
        </p:nvGrpSpPr>
        <p:grpSpPr>
          <a:xfrm>
            <a:off x="4180373" y="2678680"/>
            <a:ext cx="1029024" cy="1039007"/>
            <a:chOff x="4180373" y="2678680"/>
            <a:chExt cx="1029024" cy="1039007"/>
          </a:xfrm>
        </p:grpSpPr>
        <p:sp>
          <p:nvSpPr>
            <p:cNvPr id="298" name="Google Shape;298;p34"/>
            <p:cNvSpPr txBox="1"/>
            <p:nvPr/>
          </p:nvSpPr>
          <p:spPr>
            <a:xfrm>
              <a:off x="4180373" y="2856387"/>
              <a:ext cx="1029000" cy="8613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Lato"/>
                  <a:ea typeface="Lato"/>
                  <a:cs typeface="Lato"/>
                  <a:sym typeface="Lato"/>
                </a:rPr>
                <a:t>Interfacing with hardware</a:t>
              </a:r>
              <a:endParaRPr sz="1000">
                <a:solidFill>
                  <a:srgbClr val="FFFFFF"/>
                </a:solidFill>
                <a:latin typeface="Lato"/>
                <a:ea typeface="Lato"/>
                <a:cs typeface="Lato"/>
                <a:sym typeface="Lato"/>
              </a:endParaRPr>
            </a:p>
          </p:txBody>
        </p:sp>
        <p:sp>
          <p:nvSpPr>
            <p:cNvPr id="299" name="Google Shape;299;p34"/>
            <p:cNvSpPr txBox="1"/>
            <p:nvPr/>
          </p:nvSpPr>
          <p:spPr>
            <a:xfrm>
              <a:off x="4180397" y="2678680"/>
              <a:ext cx="1029000" cy="1641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DEC</a:t>
              </a:r>
              <a:endParaRPr sz="1000">
                <a:solidFill>
                  <a:srgbClr val="FFFFFF"/>
                </a:solidFill>
                <a:latin typeface="Raleway"/>
                <a:ea typeface="Raleway"/>
                <a:cs typeface="Raleway"/>
                <a:sym typeface="Raleway"/>
              </a:endParaRPr>
            </a:p>
          </p:txBody>
        </p:sp>
      </p:grpSp>
      <p:grpSp>
        <p:nvGrpSpPr>
          <p:cNvPr id="300" name="Google Shape;300;p34"/>
          <p:cNvGrpSpPr/>
          <p:nvPr/>
        </p:nvGrpSpPr>
        <p:grpSpPr>
          <a:xfrm>
            <a:off x="3062921" y="2678680"/>
            <a:ext cx="1029028" cy="1039008"/>
            <a:chOff x="3062921" y="2678680"/>
            <a:chExt cx="1029028" cy="1039008"/>
          </a:xfrm>
        </p:grpSpPr>
        <p:sp>
          <p:nvSpPr>
            <p:cNvPr id="301" name="Google Shape;301;p34"/>
            <p:cNvSpPr txBox="1"/>
            <p:nvPr/>
          </p:nvSpPr>
          <p:spPr>
            <a:xfrm>
              <a:off x="3062921" y="2856388"/>
              <a:ext cx="1029000" cy="861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Lato"/>
                  <a:ea typeface="Lato"/>
                  <a:cs typeface="Lato"/>
                  <a:sym typeface="Lato"/>
                </a:rPr>
                <a:t>Preliminary design roast</a:t>
              </a:r>
              <a:endParaRPr sz="1000">
                <a:solidFill>
                  <a:srgbClr val="FFFFFF"/>
                </a:solidFill>
                <a:latin typeface="Lato"/>
                <a:ea typeface="Lato"/>
                <a:cs typeface="Lato"/>
                <a:sym typeface="Lato"/>
              </a:endParaRPr>
            </a:p>
            <a:p>
              <a:pPr marL="0" lvl="0" indent="0" algn="ctr" rtl="0">
                <a:spcBef>
                  <a:spcPts val="0"/>
                </a:spcBef>
                <a:spcAft>
                  <a:spcPts val="0"/>
                </a:spcAft>
                <a:buNone/>
              </a:pPr>
              <a:r>
                <a:rPr lang="en" sz="1000">
                  <a:solidFill>
                    <a:srgbClr val="FFFFFF"/>
                  </a:solidFill>
                  <a:latin typeface="Lato"/>
                  <a:ea typeface="Lato"/>
                  <a:cs typeface="Lato"/>
                  <a:sym typeface="Lato"/>
                </a:rPr>
                <a:t>Ordering hardware</a:t>
              </a:r>
              <a:endParaRPr sz="1000">
                <a:solidFill>
                  <a:srgbClr val="FFFFFF"/>
                </a:solidFill>
                <a:latin typeface="Lato"/>
                <a:ea typeface="Lato"/>
                <a:cs typeface="Lato"/>
                <a:sym typeface="Lato"/>
              </a:endParaRPr>
            </a:p>
          </p:txBody>
        </p:sp>
        <p:sp>
          <p:nvSpPr>
            <p:cNvPr id="302" name="Google Shape;302;p34"/>
            <p:cNvSpPr txBox="1"/>
            <p:nvPr/>
          </p:nvSpPr>
          <p:spPr>
            <a:xfrm>
              <a:off x="3062949" y="2678680"/>
              <a:ext cx="1029000" cy="164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TODAY</a:t>
              </a:r>
              <a:endParaRPr sz="1000">
                <a:solidFill>
                  <a:srgbClr val="FFFFFF"/>
                </a:solidFill>
                <a:latin typeface="Raleway"/>
                <a:ea typeface="Raleway"/>
                <a:cs typeface="Raleway"/>
                <a:sym typeface="Raleway"/>
              </a:endParaRPr>
            </a:p>
          </p:txBody>
        </p:sp>
      </p:grpSp>
      <p:grpSp>
        <p:nvGrpSpPr>
          <p:cNvPr id="303" name="Google Shape;303;p34"/>
          <p:cNvGrpSpPr/>
          <p:nvPr/>
        </p:nvGrpSpPr>
        <p:grpSpPr>
          <a:xfrm>
            <a:off x="1945500" y="2678680"/>
            <a:ext cx="1029000" cy="1038995"/>
            <a:chOff x="1945500" y="2678680"/>
            <a:chExt cx="1029000" cy="1038995"/>
          </a:xfrm>
        </p:grpSpPr>
        <p:sp>
          <p:nvSpPr>
            <p:cNvPr id="304" name="Google Shape;304;p34"/>
            <p:cNvSpPr txBox="1"/>
            <p:nvPr/>
          </p:nvSpPr>
          <p:spPr>
            <a:xfrm>
              <a:off x="1945500" y="2856375"/>
              <a:ext cx="1029000" cy="8613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Lato"/>
                  <a:ea typeface="Lato"/>
                  <a:cs typeface="Lato"/>
                  <a:sym typeface="Lato"/>
                </a:rPr>
                <a:t>Concept generation and selection</a:t>
              </a:r>
              <a:endParaRPr sz="1000">
                <a:solidFill>
                  <a:srgbClr val="FFFFFF"/>
                </a:solidFill>
                <a:latin typeface="Lato"/>
                <a:ea typeface="Lato"/>
                <a:cs typeface="Lato"/>
                <a:sym typeface="Lato"/>
              </a:endParaRPr>
            </a:p>
          </p:txBody>
        </p:sp>
        <p:sp>
          <p:nvSpPr>
            <p:cNvPr id="305" name="Google Shape;305;p34"/>
            <p:cNvSpPr txBox="1"/>
            <p:nvPr/>
          </p:nvSpPr>
          <p:spPr>
            <a:xfrm>
              <a:off x="1945500"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NOV</a:t>
              </a:r>
              <a:endParaRPr sz="1000">
                <a:solidFill>
                  <a:srgbClr val="FFFFFF"/>
                </a:solidFill>
                <a:latin typeface="Raleway"/>
                <a:ea typeface="Raleway"/>
                <a:cs typeface="Raleway"/>
                <a:sym typeface="Raleway"/>
              </a:endParaRPr>
            </a:p>
          </p:txBody>
        </p:sp>
      </p:grpSp>
      <p:grpSp>
        <p:nvGrpSpPr>
          <p:cNvPr id="306" name="Google Shape;306;p34"/>
          <p:cNvGrpSpPr/>
          <p:nvPr/>
        </p:nvGrpSpPr>
        <p:grpSpPr>
          <a:xfrm>
            <a:off x="4180365" y="2028140"/>
            <a:ext cx="1368114" cy="1312853"/>
            <a:chOff x="3588475" y="2010171"/>
            <a:chExt cx="1318664" cy="1265400"/>
          </a:xfrm>
        </p:grpSpPr>
        <p:sp>
          <p:nvSpPr>
            <p:cNvPr id="307" name="Google Shape;307;p34"/>
            <p:cNvSpPr/>
            <p:nvPr/>
          </p:nvSpPr>
          <p:spPr>
            <a:xfrm>
              <a:off x="3588475" y="2010171"/>
              <a:ext cx="1265400" cy="1265400"/>
            </a:xfrm>
            <a:prstGeom prst="blockArc">
              <a:avLst>
                <a:gd name="adj1" fmla="val 10800000"/>
                <a:gd name="adj2" fmla="val 21145742"/>
                <a:gd name="adj3" fmla="val 470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0264840">
              <a:off x="4745726" y="2501027"/>
              <a:ext cx="150925" cy="143128"/>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4"/>
          <p:cNvGrpSpPr/>
          <p:nvPr/>
        </p:nvGrpSpPr>
        <p:grpSpPr>
          <a:xfrm>
            <a:off x="828040" y="2678680"/>
            <a:ext cx="1029012" cy="1039104"/>
            <a:chOff x="828040" y="2678680"/>
            <a:chExt cx="1029012" cy="1039104"/>
          </a:xfrm>
        </p:grpSpPr>
        <p:sp>
          <p:nvSpPr>
            <p:cNvPr id="310" name="Google Shape;310;p34"/>
            <p:cNvSpPr txBox="1"/>
            <p:nvPr/>
          </p:nvSpPr>
          <p:spPr>
            <a:xfrm>
              <a:off x="828040" y="2856484"/>
              <a:ext cx="1029000" cy="8613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Lato"/>
                  <a:ea typeface="Lato"/>
                  <a:cs typeface="Lato"/>
                  <a:sym typeface="Lato"/>
                </a:rPr>
                <a:t>Requirements gathering</a:t>
              </a:r>
              <a:endParaRPr sz="1000">
                <a:solidFill>
                  <a:srgbClr val="FFFFFF"/>
                </a:solidFill>
                <a:latin typeface="Lato"/>
                <a:ea typeface="Lato"/>
                <a:cs typeface="Lato"/>
                <a:sym typeface="Lato"/>
              </a:endParaRPr>
            </a:p>
          </p:txBody>
        </p:sp>
        <p:sp>
          <p:nvSpPr>
            <p:cNvPr id="311" name="Google Shape;311;p34"/>
            <p:cNvSpPr txBox="1"/>
            <p:nvPr/>
          </p:nvSpPr>
          <p:spPr>
            <a:xfrm>
              <a:off x="828052" y="2678680"/>
              <a:ext cx="1029000" cy="1641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aleway"/>
                  <a:ea typeface="Raleway"/>
                  <a:cs typeface="Raleway"/>
                  <a:sym typeface="Raleway"/>
                </a:rPr>
                <a:t>OCT</a:t>
              </a:r>
              <a:endParaRPr sz="1000">
                <a:solidFill>
                  <a:srgbClr val="FFFFFF"/>
                </a:solidFill>
                <a:latin typeface="Raleway"/>
                <a:ea typeface="Raleway"/>
                <a:cs typeface="Raleway"/>
                <a:sym typeface="Raleway"/>
              </a:endParaRPr>
            </a:p>
          </p:txBody>
        </p:sp>
      </p:grpSp>
      <p:grpSp>
        <p:nvGrpSpPr>
          <p:cNvPr id="312" name="Google Shape;312;p34"/>
          <p:cNvGrpSpPr/>
          <p:nvPr/>
        </p:nvGrpSpPr>
        <p:grpSpPr>
          <a:xfrm rot="10800000">
            <a:off x="4958738" y="3064215"/>
            <a:ext cx="1368114" cy="1312853"/>
            <a:chOff x="3588475" y="2010171"/>
            <a:chExt cx="1318664" cy="1265400"/>
          </a:xfrm>
        </p:grpSpPr>
        <p:sp>
          <p:nvSpPr>
            <p:cNvPr id="313" name="Google Shape;313;p34"/>
            <p:cNvSpPr/>
            <p:nvPr/>
          </p:nvSpPr>
          <p:spPr>
            <a:xfrm>
              <a:off x="3588475" y="2010171"/>
              <a:ext cx="1265400" cy="1265400"/>
            </a:xfrm>
            <a:prstGeom prst="blockArc">
              <a:avLst>
                <a:gd name="adj1" fmla="val 10800000"/>
                <a:gd name="adj2" fmla="val 21145742"/>
                <a:gd name="adj3" fmla="val 4708"/>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0264840">
              <a:off x="4745726" y="2501027"/>
              <a:ext cx="150925" cy="143128"/>
            </a:xfrm>
            <a:prstGeom prst="triangle">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5" name="Google Shape;315;p34"/>
          <p:cNvCxnSpPr/>
          <p:nvPr/>
        </p:nvCxnSpPr>
        <p:spPr>
          <a:xfrm>
            <a:off x="6599850" y="3143450"/>
            <a:ext cx="666900" cy="96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The Project</a:t>
            </a:r>
            <a:endParaRPr sz="3600"/>
          </a:p>
        </p:txBody>
      </p:sp>
      <p:pic>
        <p:nvPicPr>
          <p:cNvPr id="148" name="Google Shape;148;p19"/>
          <p:cNvPicPr preferRelativeResize="0"/>
          <p:nvPr/>
        </p:nvPicPr>
        <p:blipFill>
          <a:blip r:embed="rId3">
            <a:alphaModFix/>
          </a:blip>
          <a:stretch>
            <a:fillRect/>
          </a:stretch>
        </p:blipFill>
        <p:spPr>
          <a:xfrm rot="-1393474">
            <a:off x="3637886" y="1411635"/>
            <a:ext cx="4942853" cy="3007731"/>
          </a:xfrm>
          <a:prstGeom prst="rect">
            <a:avLst/>
          </a:prstGeom>
          <a:noFill/>
          <a:ln>
            <a:noFill/>
          </a:ln>
        </p:spPr>
      </p:pic>
      <p:sp>
        <p:nvSpPr>
          <p:cNvPr id="149" name="Google Shape;149;p19"/>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19"/>
        <p:cNvGrpSpPr/>
        <p:nvPr/>
      </p:nvGrpSpPr>
      <p:grpSpPr>
        <a:xfrm>
          <a:off x="0" y="0"/>
          <a:ext cx="0" cy="0"/>
          <a:chOff x="0" y="0"/>
          <a:chExt cx="0" cy="0"/>
        </a:xfrm>
      </p:grpSpPr>
      <p:sp>
        <p:nvSpPr>
          <p:cNvPr id="320" name="Google Shape;320;p35"/>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26" name="Google Shape;326;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u="sng">
                <a:solidFill>
                  <a:schemeClr val="accent5"/>
                </a:solidFill>
                <a:hlinkClick r:id="rId3"/>
              </a:rPr>
              <a:t>Canadian CubeSat Project</a:t>
            </a:r>
            <a:endParaRPr/>
          </a:p>
          <a:p>
            <a:pPr marL="0" lvl="0" indent="0" algn="l" rtl="0">
              <a:spcBef>
                <a:spcPts val="1000"/>
              </a:spcBef>
              <a:spcAft>
                <a:spcPts val="0"/>
              </a:spcAft>
              <a:buNone/>
            </a:pPr>
            <a:r>
              <a:rPr lang="en" sz="2000" u="sng">
                <a:solidFill>
                  <a:schemeClr val="hlink"/>
                </a:solidFill>
                <a:hlinkClick r:id="rId4"/>
              </a:rPr>
              <a:t>Wind Velocity and Wind Loads</a:t>
            </a:r>
            <a:endParaRPr sz="2000">
              <a:solidFill>
                <a:schemeClr val="accent5"/>
              </a:solidFill>
            </a:endParaRPr>
          </a:p>
          <a:p>
            <a:pPr marL="0" lvl="0" indent="0" algn="l" rtl="0">
              <a:spcBef>
                <a:spcPts val="1000"/>
              </a:spcBef>
              <a:spcAft>
                <a:spcPts val="1000"/>
              </a:spcAft>
              <a:buNone/>
            </a:pPr>
            <a:r>
              <a:rPr lang="en" sz="2000" u="sng">
                <a:solidFill>
                  <a:schemeClr val="hlink"/>
                </a:solidFill>
                <a:hlinkClick r:id="rId5"/>
              </a:rPr>
              <a:t>Wind Hazard Map</a:t>
            </a:r>
            <a:endParaRPr sz="2000">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Appendix 1</a:t>
            </a:r>
            <a:endParaRPr dirty="0"/>
          </a:p>
        </p:txBody>
      </p:sp>
      <p:pic>
        <p:nvPicPr>
          <p:cNvPr id="3" name="Picture 2">
            <a:extLst>
              <a:ext uri="{FF2B5EF4-FFF2-40B4-BE49-F238E27FC236}">
                <a16:creationId xmlns:a16="http://schemas.microsoft.com/office/drawing/2014/main" id="{4EA3D479-FDCD-420C-A7C8-931A77D0ECD8}"/>
              </a:ext>
            </a:extLst>
          </p:cNvPr>
          <p:cNvPicPr>
            <a:picLocks noChangeAspect="1"/>
          </p:cNvPicPr>
          <p:nvPr/>
        </p:nvPicPr>
        <p:blipFill>
          <a:blip r:embed="rId3"/>
          <a:stretch>
            <a:fillRect/>
          </a:stretch>
        </p:blipFill>
        <p:spPr>
          <a:xfrm>
            <a:off x="2397174" y="1150145"/>
            <a:ext cx="6543930" cy="3428481"/>
          </a:xfrm>
          <a:prstGeom prst="rect">
            <a:avLst/>
          </a:prstGeom>
        </p:spPr>
      </p:pic>
      <p:sp>
        <p:nvSpPr>
          <p:cNvPr id="6" name="Google Shape;204;p24">
            <a:extLst>
              <a:ext uri="{FF2B5EF4-FFF2-40B4-BE49-F238E27FC236}">
                <a16:creationId xmlns:a16="http://schemas.microsoft.com/office/drawing/2014/main" id="{BF1724B2-6575-4E82-B1B0-EADD9AF583A7}"/>
              </a:ext>
            </a:extLst>
          </p:cNvPr>
          <p:cNvSpPr txBox="1"/>
          <p:nvPr/>
        </p:nvSpPr>
        <p:spPr>
          <a:xfrm>
            <a:off x="746724" y="185385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2000" b="1" dirty="0">
                <a:solidFill>
                  <a:schemeClr val="dk1"/>
                </a:solidFill>
                <a:latin typeface="Lato"/>
                <a:ea typeface="Lato"/>
                <a:cs typeface="Lato"/>
                <a:sym typeface="Lato"/>
              </a:rPr>
              <a:t>Decision Matrix for Base: </a:t>
            </a:r>
            <a:endParaRPr sz="2000" dirty="0">
              <a:solidFill>
                <a:schemeClr val="accent1"/>
              </a:solidFill>
              <a:latin typeface="Lato"/>
              <a:ea typeface="Lato"/>
              <a:cs typeface="Lato"/>
              <a:sym typeface="Lato"/>
            </a:endParaRPr>
          </a:p>
        </p:txBody>
      </p:sp>
    </p:spTree>
    <p:extLst>
      <p:ext uri="{BB962C8B-B14F-4D97-AF65-F5344CB8AC3E}">
        <p14:creationId xmlns:p14="http://schemas.microsoft.com/office/powerpoint/2010/main" val="4164019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Appendix 2</a:t>
            </a:r>
            <a:endParaRPr dirty="0"/>
          </a:p>
        </p:txBody>
      </p:sp>
      <p:sp>
        <p:nvSpPr>
          <p:cNvPr id="6" name="Google Shape;204;p24">
            <a:extLst>
              <a:ext uri="{FF2B5EF4-FFF2-40B4-BE49-F238E27FC236}">
                <a16:creationId xmlns:a16="http://schemas.microsoft.com/office/drawing/2014/main" id="{BF1724B2-6575-4E82-B1B0-EADD9AF583A7}"/>
              </a:ext>
            </a:extLst>
          </p:cNvPr>
          <p:cNvSpPr txBox="1"/>
          <p:nvPr/>
        </p:nvSpPr>
        <p:spPr>
          <a:xfrm>
            <a:off x="746724" y="185385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2000" b="1" dirty="0">
                <a:solidFill>
                  <a:schemeClr val="dk1"/>
                </a:solidFill>
                <a:latin typeface="Lato"/>
                <a:ea typeface="Lato"/>
                <a:cs typeface="Lato"/>
                <a:sym typeface="Lato"/>
              </a:rPr>
              <a:t>Evaluation Matrix for Base: </a:t>
            </a:r>
            <a:endParaRPr sz="2000" dirty="0">
              <a:solidFill>
                <a:schemeClr val="accent1"/>
              </a:solidFill>
              <a:latin typeface="Lato"/>
              <a:ea typeface="Lato"/>
              <a:cs typeface="Lato"/>
              <a:sym typeface="Lato"/>
            </a:endParaRPr>
          </a:p>
        </p:txBody>
      </p:sp>
      <p:pic>
        <p:nvPicPr>
          <p:cNvPr id="4" name="Picture 3">
            <a:extLst>
              <a:ext uri="{FF2B5EF4-FFF2-40B4-BE49-F238E27FC236}">
                <a16:creationId xmlns:a16="http://schemas.microsoft.com/office/drawing/2014/main" id="{3494288C-5F01-4908-81A8-FAB0F3F31DFF}"/>
              </a:ext>
            </a:extLst>
          </p:cNvPr>
          <p:cNvPicPr>
            <a:picLocks noChangeAspect="1"/>
          </p:cNvPicPr>
          <p:nvPr/>
        </p:nvPicPr>
        <p:blipFill>
          <a:blip r:embed="rId3"/>
          <a:stretch>
            <a:fillRect/>
          </a:stretch>
        </p:blipFill>
        <p:spPr>
          <a:xfrm>
            <a:off x="3476183" y="1186303"/>
            <a:ext cx="6543930" cy="3392323"/>
          </a:xfrm>
          <a:prstGeom prst="rect">
            <a:avLst/>
          </a:prstGeom>
        </p:spPr>
      </p:pic>
    </p:spTree>
    <p:extLst>
      <p:ext uri="{BB962C8B-B14F-4D97-AF65-F5344CB8AC3E}">
        <p14:creationId xmlns:p14="http://schemas.microsoft.com/office/powerpoint/2010/main" val="145059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Appendix 3</a:t>
            </a:r>
            <a:endParaRPr dirty="0"/>
          </a:p>
        </p:txBody>
      </p:sp>
      <p:sp>
        <p:nvSpPr>
          <p:cNvPr id="6" name="Google Shape;204;p24">
            <a:extLst>
              <a:ext uri="{FF2B5EF4-FFF2-40B4-BE49-F238E27FC236}">
                <a16:creationId xmlns:a16="http://schemas.microsoft.com/office/drawing/2014/main" id="{BF1724B2-6575-4E82-B1B0-EADD9AF583A7}"/>
              </a:ext>
            </a:extLst>
          </p:cNvPr>
          <p:cNvSpPr txBox="1"/>
          <p:nvPr/>
        </p:nvSpPr>
        <p:spPr>
          <a:xfrm>
            <a:off x="746724" y="185385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2000" b="1" dirty="0">
                <a:solidFill>
                  <a:schemeClr val="dk1"/>
                </a:solidFill>
                <a:latin typeface="Lato"/>
                <a:ea typeface="Lato"/>
                <a:cs typeface="Lato"/>
                <a:sym typeface="Lato"/>
              </a:rPr>
              <a:t>Decision Matrix for Actuation System: </a:t>
            </a:r>
            <a:endParaRPr sz="2000" dirty="0">
              <a:solidFill>
                <a:schemeClr val="accent1"/>
              </a:solidFill>
              <a:latin typeface="Lato"/>
              <a:ea typeface="Lato"/>
              <a:cs typeface="Lato"/>
              <a:sym typeface="Lato"/>
            </a:endParaRPr>
          </a:p>
        </p:txBody>
      </p:sp>
      <p:pic>
        <p:nvPicPr>
          <p:cNvPr id="5" name="Picture 4">
            <a:extLst>
              <a:ext uri="{FF2B5EF4-FFF2-40B4-BE49-F238E27FC236}">
                <a16:creationId xmlns:a16="http://schemas.microsoft.com/office/drawing/2014/main" id="{8049CFCB-25AD-4FA9-BB0E-B47E16616CCB}"/>
              </a:ext>
            </a:extLst>
          </p:cNvPr>
          <p:cNvPicPr>
            <a:picLocks noChangeAspect="1"/>
          </p:cNvPicPr>
          <p:nvPr/>
        </p:nvPicPr>
        <p:blipFill>
          <a:blip r:embed="rId3"/>
          <a:stretch>
            <a:fillRect/>
          </a:stretch>
        </p:blipFill>
        <p:spPr>
          <a:xfrm>
            <a:off x="2928730" y="1211123"/>
            <a:ext cx="6879348" cy="3367503"/>
          </a:xfrm>
          <a:prstGeom prst="rect">
            <a:avLst/>
          </a:prstGeom>
        </p:spPr>
      </p:pic>
    </p:spTree>
    <p:extLst>
      <p:ext uri="{BB962C8B-B14F-4D97-AF65-F5344CB8AC3E}">
        <p14:creationId xmlns:p14="http://schemas.microsoft.com/office/powerpoint/2010/main" val="68911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Appendix 4</a:t>
            </a:r>
            <a:endParaRPr dirty="0"/>
          </a:p>
        </p:txBody>
      </p:sp>
      <p:sp>
        <p:nvSpPr>
          <p:cNvPr id="6" name="Google Shape;204;p24">
            <a:extLst>
              <a:ext uri="{FF2B5EF4-FFF2-40B4-BE49-F238E27FC236}">
                <a16:creationId xmlns:a16="http://schemas.microsoft.com/office/drawing/2014/main" id="{BF1724B2-6575-4E82-B1B0-EADD9AF583A7}"/>
              </a:ext>
            </a:extLst>
          </p:cNvPr>
          <p:cNvSpPr txBox="1"/>
          <p:nvPr/>
        </p:nvSpPr>
        <p:spPr>
          <a:xfrm>
            <a:off x="746724" y="185385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2000" b="1" dirty="0">
                <a:solidFill>
                  <a:schemeClr val="dk1"/>
                </a:solidFill>
                <a:latin typeface="Lato"/>
                <a:ea typeface="Lato"/>
                <a:cs typeface="Lato"/>
                <a:sym typeface="Lato"/>
              </a:rPr>
              <a:t>Evaluation Matrix for Actuation System: </a:t>
            </a:r>
            <a:endParaRPr sz="2000" dirty="0">
              <a:solidFill>
                <a:schemeClr val="accent1"/>
              </a:solidFill>
              <a:latin typeface="Lato"/>
              <a:ea typeface="Lato"/>
              <a:cs typeface="Lato"/>
              <a:sym typeface="Lato"/>
            </a:endParaRPr>
          </a:p>
        </p:txBody>
      </p:sp>
      <p:pic>
        <p:nvPicPr>
          <p:cNvPr id="3" name="Picture 2">
            <a:extLst>
              <a:ext uri="{FF2B5EF4-FFF2-40B4-BE49-F238E27FC236}">
                <a16:creationId xmlns:a16="http://schemas.microsoft.com/office/drawing/2014/main" id="{B2E01A2C-841E-4DBF-A491-7885A32CB929}"/>
              </a:ext>
            </a:extLst>
          </p:cNvPr>
          <p:cNvPicPr>
            <a:picLocks noChangeAspect="1"/>
          </p:cNvPicPr>
          <p:nvPr/>
        </p:nvPicPr>
        <p:blipFill>
          <a:blip r:embed="rId3"/>
          <a:stretch>
            <a:fillRect/>
          </a:stretch>
        </p:blipFill>
        <p:spPr>
          <a:xfrm>
            <a:off x="2747487" y="1853850"/>
            <a:ext cx="7142072" cy="2724776"/>
          </a:xfrm>
          <a:prstGeom prst="rect">
            <a:avLst/>
          </a:prstGeom>
        </p:spPr>
      </p:pic>
    </p:spTree>
    <p:extLst>
      <p:ext uri="{BB962C8B-B14F-4D97-AF65-F5344CB8AC3E}">
        <p14:creationId xmlns:p14="http://schemas.microsoft.com/office/powerpoint/2010/main" val="123460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55" name="Google Shape;155;p20"/>
          <p:cNvSpPr txBox="1">
            <a:spLocks noGrp="1"/>
          </p:cNvSpPr>
          <p:nvPr>
            <p:ph type="body" idx="2"/>
          </p:nvPr>
        </p:nvSpPr>
        <p:spPr>
          <a:xfrm>
            <a:off x="5174225" y="1352625"/>
            <a:ext cx="3441600" cy="1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434343"/>
                </a:solidFill>
              </a:rPr>
              <a:t>To design and build a functional  satellite tracking ground  station </a:t>
            </a:r>
            <a:endParaRPr sz="2000" b="1" dirty="0">
              <a:solidFill>
                <a:srgbClr val="434343"/>
              </a:solidFill>
            </a:endParaRPr>
          </a:p>
          <a:p>
            <a:pPr marL="0" lvl="0" indent="0" algn="l" rtl="0">
              <a:spcBef>
                <a:spcPts val="1000"/>
              </a:spcBef>
              <a:spcAft>
                <a:spcPts val="0"/>
              </a:spcAft>
              <a:buNone/>
            </a:pPr>
            <a:endParaRPr sz="600" b="1" dirty="0">
              <a:solidFill>
                <a:schemeClr val="dk1"/>
              </a:solidFill>
            </a:endParaRPr>
          </a:p>
          <a:p>
            <a:pPr marL="0" lvl="0" indent="0" algn="l" rtl="0">
              <a:spcBef>
                <a:spcPts val="1000"/>
              </a:spcBef>
              <a:spcAft>
                <a:spcPts val="0"/>
              </a:spcAft>
              <a:buNone/>
            </a:pPr>
            <a:r>
              <a:rPr lang="en" sz="1600" dirty="0">
                <a:solidFill>
                  <a:srgbClr val="1D7E74"/>
                </a:solidFill>
              </a:rPr>
              <a:t>Westen’s CubeSat Project lacks </a:t>
            </a:r>
            <a:br>
              <a:rPr lang="en" sz="1600" dirty="0">
                <a:solidFill>
                  <a:srgbClr val="1D7E74"/>
                </a:solidFill>
              </a:rPr>
            </a:br>
            <a:r>
              <a:rPr lang="en" sz="1600" dirty="0">
                <a:solidFill>
                  <a:srgbClr val="1D7E74"/>
                </a:solidFill>
              </a:rPr>
              <a:t>an accessible ground system that </a:t>
            </a:r>
            <a:br>
              <a:rPr lang="en" sz="1600" dirty="0">
                <a:solidFill>
                  <a:srgbClr val="1D7E74"/>
                </a:solidFill>
              </a:rPr>
            </a:br>
            <a:r>
              <a:rPr lang="en" sz="1600" dirty="0">
                <a:solidFill>
                  <a:srgbClr val="1D7E74"/>
                </a:solidFill>
              </a:rPr>
              <a:t>can maintain communication with the satellite</a:t>
            </a:r>
            <a:endParaRPr sz="1600" b="1" dirty="0">
              <a:solidFill>
                <a:srgbClr val="1D7E74"/>
              </a:solidFill>
            </a:endParaRPr>
          </a:p>
          <a:p>
            <a:pPr marL="0" lvl="0" indent="0" algn="l" rtl="0">
              <a:spcBef>
                <a:spcPts val="1000"/>
              </a:spcBef>
              <a:spcAft>
                <a:spcPts val="1600"/>
              </a:spcAft>
              <a:buNone/>
            </a:pPr>
            <a:endParaRPr sz="2000" dirty="0"/>
          </a:p>
        </p:txBody>
      </p:sp>
      <p:pic>
        <p:nvPicPr>
          <p:cNvPr id="156" name="Google Shape;156;p20"/>
          <p:cNvPicPr preferRelativeResize="0"/>
          <p:nvPr/>
        </p:nvPicPr>
        <p:blipFill rotWithShape="1">
          <a:blip r:embed="rId3">
            <a:alphaModFix/>
          </a:blip>
          <a:srcRect l="47466" r="12696"/>
          <a:stretch/>
        </p:blipFill>
        <p:spPr>
          <a:xfrm>
            <a:off x="0" y="0"/>
            <a:ext cx="4572000" cy="5143500"/>
          </a:xfrm>
          <a:prstGeom prst="rect">
            <a:avLst/>
          </a:prstGeom>
          <a:noFill/>
          <a:ln>
            <a:noFill/>
          </a:ln>
          <a:effectLst>
            <a:outerShdw blurRad="57150" dist="19050" dir="5400000" algn="bl" rotWithShape="0">
              <a:srgbClr val="000000">
                <a:alpha val="50000"/>
              </a:srgbClr>
            </a:outerShdw>
          </a:effectLst>
        </p:spPr>
      </p:pic>
      <p:sp>
        <p:nvSpPr>
          <p:cNvPr id="157" name="Google Shape;157;p20"/>
          <p:cNvSpPr/>
          <p:nvPr/>
        </p:nvSpPr>
        <p:spPr>
          <a:xfrm>
            <a:off x="0" y="0"/>
            <a:ext cx="4572000" cy="5143500"/>
          </a:xfrm>
          <a:prstGeom prst="rect">
            <a:avLst/>
          </a:prstGeom>
          <a:solidFill>
            <a:srgbClr val="178D7D">
              <a:alpha val="76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txBox="1">
            <a:spLocks noGrp="1"/>
          </p:cNvSpPr>
          <p:nvPr>
            <p:ph type="title"/>
          </p:nvPr>
        </p:nvSpPr>
        <p:spPr>
          <a:xfrm>
            <a:off x="729450" y="1322450"/>
            <a:ext cx="3554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Problem </a:t>
            </a:r>
            <a:endParaRPr sz="3600"/>
          </a:p>
          <a:p>
            <a:pPr marL="0" lvl="0" indent="0" algn="l" rtl="0">
              <a:spcBef>
                <a:spcPts val="0"/>
              </a:spcBef>
              <a:spcAft>
                <a:spcPts val="0"/>
              </a:spcAft>
              <a:buNone/>
            </a:pPr>
            <a:r>
              <a:rPr lang="en" sz="3600"/>
              <a:t>Statement</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p:nvPr/>
        </p:nvSpPr>
        <p:spPr>
          <a:xfrm>
            <a:off x="-15450" y="0"/>
            <a:ext cx="9174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p:nvPr/>
        </p:nvSpPr>
        <p:spPr>
          <a:xfrm>
            <a:off x="3335425" y="707425"/>
            <a:ext cx="2488500" cy="832500"/>
          </a:xfrm>
          <a:prstGeom prst="roundRect">
            <a:avLst>
              <a:gd name="adj" fmla="val 50000"/>
            </a:avLst>
          </a:prstGeom>
          <a:solidFill>
            <a:srgbClr val="155B5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b="1">
                <a:solidFill>
                  <a:srgbClr val="FFFFFF"/>
                </a:solidFill>
                <a:latin typeface="Raleway"/>
                <a:ea typeface="Raleway"/>
                <a:cs typeface="Raleway"/>
                <a:sym typeface="Raleway"/>
              </a:rPr>
              <a:t>Objectives</a:t>
            </a:r>
            <a:endParaRPr>
              <a:solidFill>
                <a:srgbClr val="FFFFFF"/>
              </a:solidFill>
            </a:endParaRPr>
          </a:p>
        </p:txBody>
      </p:sp>
      <p:sp>
        <p:nvSpPr>
          <p:cNvPr id="166" name="Google Shape;166;p21"/>
          <p:cNvSpPr/>
          <p:nvPr/>
        </p:nvSpPr>
        <p:spPr>
          <a:xfrm>
            <a:off x="6090825" y="2276375"/>
            <a:ext cx="1745400" cy="635100"/>
          </a:xfrm>
          <a:prstGeom prst="roundRect">
            <a:avLst>
              <a:gd name="adj" fmla="val 50000"/>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b="1">
                <a:solidFill>
                  <a:schemeClr val="lt1"/>
                </a:solidFill>
                <a:latin typeface="Raleway"/>
                <a:ea typeface="Raleway"/>
                <a:cs typeface="Raleway"/>
                <a:sym typeface="Raleway"/>
              </a:rPr>
              <a:t>Low maintenance</a:t>
            </a:r>
            <a:endParaRPr sz="1600" b="1">
              <a:solidFill>
                <a:srgbClr val="FFFFFF"/>
              </a:solidFill>
              <a:latin typeface="Raleway"/>
              <a:ea typeface="Raleway"/>
              <a:cs typeface="Raleway"/>
              <a:sym typeface="Raleway"/>
            </a:endParaRPr>
          </a:p>
        </p:txBody>
      </p:sp>
      <p:sp>
        <p:nvSpPr>
          <p:cNvPr id="167" name="Google Shape;167;p21"/>
          <p:cNvSpPr/>
          <p:nvPr/>
        </p:nvSpPr>
        <p:spPr>
          <a:xfrm>
            <a:off x="1321375" y="2276375"/>
            <a:ext cx="1745400" cy="635100"/>
          </a:xfrm>
          <a:prstGeom prst="roundRect">
            <a:avLst>
              <a:gd name="adj" fmla="val 50000"/>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FFFFFF"/>
                </a:solidFill>
                <a:latin typeface="Raleway"/>
                <a:ea typeface="Raleway"/>
                <a:cs typeface="Raleway"/>
                <a:sym typeface="Raleway"/>
              </a:rPr>
              <a:t>Transportable</a:t>
            </a:r>
            <a:endParaRPr sz="1600" b="1">
              <a:solidFill>
                <a:srgbClr val="FFFFFF"/>
              </a:solidFill>
              <a:latin typeface="Raleway"/>
              <a:ea typeface="Raleway"/>
              <a:cs typeface="Raleway"/>
              <a:sym typeface="Raleway"/>
            </a:endParaRPr>
          </a:p>
        </p:txBody>
      </p:sp>
      <p:sp>
        <p:nvSpPr>
          <p:cNvPr id="168" name="Google Shape;168;p21"/>
          <p:cNvSpPr/>
          <p:nvPr/>
        </p:nvSpPr>
        <p:spPr>
          <a:xfrm>
            <a:off x="359425" y="3743975"/>
            <a:ext cx="1629300" cy="6921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Can collapse</a:t>
            </a:r>
            <a:endParaRPr b="1">
              <a:solidFill>
                <a:srgbClr val="FFFFFF"/>
              </a:solidFill>
              <a:latin typeface="Raleway"/>
              <a:ea typeface="Raleway"/>
              <a:cs typeface="Raleway"/>
              <a:sym typeface="Raleway"/>
            </a:endParaRPr>
          </a:p>
          <a:p>
            <a:pPr marL="0" lvl="0" indent="0" algn="ctr" rtl="0">
              <a:spcBef>
                <a:spcPts val="0"/>
              </a:spcBef>
              <a:spcAft>
                <a:spcPts val="0"/>
              </a:spcAft>
              <a:buNone/>
            </a:pPr>
            <a:r>
              <a:rPr lang="en" b="1">
                <a:solidFill>
                  <a:srgbClr val="FFFFFF"/>
                </a:solidFill>
                <a:latin typeface="Raleway"/>
                <a:ea typeface="Raleway"/>
                <a:cs typeface="Raleway"/>
                <a:sym typeface="Raleway"/>
              </a:rPr>
              <a:t> into itself</a:t>
            </a:r>
            <a:endParaRPr b="1">
              <a:solidFill>
                <a:srgbClr val="FFFFFF"/>
              </a:solidFill>
              <a:latin typeface="Raleway"/>
              <a:ea typeface="Raleway"/>
              <a:cs typeface="Raleway"/>
              <a:sym typeface="Raleway"/>
            </a:endParaRPr>
          </a:p>
        </p:txBody>
      </p:sp>
      <p:sp>
        <p:nvSpPr>
          <p:cNvPr id="169" name="Google Shape;169;p21"/>
          <p:cNvSpPr/>
          <p:nvPr/>
        </p:nvSpPr>
        <p:spPr>
          <a:xfrm>
            <a:off x="2194200" y="3743975"/>
            <a:ext cx="2325900" cy="6921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Easy to assemble/</a:t>
            </a:r>
            <a:endParaRPr b="1">
              <a:solidFill>
                <a:srgbClr val="FFFFFF"/>
              </a:solidFill>
              <a:latin typeface="Raleway"/>
              <a:ea typeface="Raleway"/>
              <a:cs typeface="Raleway"/>
              <a:sym typeface="Raleway"/>
            </a:endParaRPr>
          </a:p>
          <a:p>
            <a:pPr marL="0" lvl="0" indent="0" algn="ctr" rtl="0">
              <a:spcBef>
                <a:spcPts val="0"/>
              </a:spcBef>
              <a:spcAft>
                <a:spcPts val="0"/>
              </a:spcAft>
              <a:buNone/>
            </a:pPr>
            <a:r>
              <a:rPr lang="en" b="1">
                <a:solidFill>
                  <a:srgbClr val="FFFFFF"/>
                </a:solidFill>
                <a:latin typeface="Raleway"/>
                <a:ea typeface="Raleway"/>
                <a:cs typeface="Raleway"/>
                <a:sym typeface="Raleway"/>
              </a:rPr>
              <a:t>disassemble</a:t>
            </a:r>
            <a:endParaRPr b="1">
              <a:solidFill>
                <a:srgbClr val="FFFFFF"/>
              </a:solidFill>
              <a:latin typeface="Raleway"/>
              <a:ea typeface="Raleway"/>
              <a:cs typeface="Raleway"/>
              <a:sym typeface="Raleway"/>
            </a:endParaRPr>
          </a:p>
        </p:txBody>
      </p:sp>
      <p:sp>
        <p:nvSpPr>
          <p:cNvPr id="170" name="Google Shape;170;p21"/>
          <p:cNvSpPr/>
          <p:nvPr/>
        </p:nvSpPr>
        <p:spPr>
          <a:xfrm>
            <a:off x="4996975" y="3743975"/>
            <a:ext cx="1745400" cy="6921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Minimal human interaction</a:t>
            </a:r>
            <a:endParaRPr b="1">
              <a:solidFill>
                <a:srgbClr val="FFFFFF"/>
              </a:solidFill>
              <a:latin typeface="Raleway"/>
              <a:ea typeface="Raleway"/>
              <a:cs typeface="Raleway"/>
              <a:sym typeface="Raleway"/>
            </a:endParaRPr>
          </a:p>
        </p:txBody>
      </p:sp>
      <p:sp>
        <p:nvSpPr>
          <p:cNvPr id="171" name="Google Shape;171;p21"/>
          <p:cNvSpPr/>
          <p:nvPr/>
        </p:nvSpPr>
        <p:spPr>
          <a:xfrm>
            <a:off x="7046400" y="3743975"/>
            <a:ext cx="1745400" cy="6921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Raleway"/>
                <a:ea typeface="Raleway"/>
                <a:cs typeface="Raleway"/>
                <a:sym typeface="Raleway"/>
              </a:rPr>
              <a:t>Housekeeping sensors</a:t>
            </a:r>
            <a:endParaRPr b="1">
              <a:solidFill>
                <a:srgbClr val="FFFFFF"/>
              </a:solidFill>
              <a:latin typeface="Raleway"/>
              <a:ea typeface="Raleway"/>
              <a:cs typeface="Raleway"/>
              <a:sym typeface="Raleway"/>
            </a:endParaRPr>
          </a:p>
        </p:txBody>
      </p:sp>
      <p:cxnSp>
        <p:nvCxnSpPr>
          <p:cNvPr id="172" name="Google Shape;172;p21"/>
          <p:cNvCxnSpPr>
            <a:stCxn id="165" idx="2"/>
            <a:endCxn id="166" idx="0"/>
          </p:cNvCxnSpPr>
          <p:nvPr/>
        </p:nvCxnSpPr>
        <p:spPr>
          <a:xfrm rot="-5400000" flipH="1">
            <a:off x="5403325" y="716275"/>
            <a:ext cx="736500" cy="23838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73" name="Google Shape;173;p21"/>
          <p:cNvCxnSpPr>
            <a:stCxn id="167" idx="0"/>
            <a:endCxn id="165" idx="2"/>
          </p:cNvCxnSpPr>
          <p:nvPr/>
        </p:nvCxnSpPr>
        <p:spPr>
          <a:xfrm rot="-5400000">
            <a:off x="3018625" y="715325"/>
            <a:ext cx="736500" cy="2385600"/>
          </a:xfrm>
          <a:prstGeom prst="bentConnector3">
            <a:avLst>
              <a:gd name="adj1" fmla="val 49997"/>
            </a:avLst>
          </a:prstGeom>
          <a:noFill/>
          <a:ln w="9525" cap="flat" cmpd="sng">
            <a:solidFill>
              <a:srgbClr val="C2C2C2"/>
            </a:solidFill>
            <a:prstDash val="solid"/>
            <a:round/>
            <a:headEnd type="none" w="sm" len="sm"/>
            <a:tailEnd type="none" w="sm" len="sm"/>
          </a:ln>
        </p:spPr>
      </p:cxnSp>
      <p:cxnSp>
        <p:nvCxnSpPr>
          <p:cNvPr id="174" name="Google Shape;174;p21"/>
          <p:cNvCxnSpPr>
            <a:stCxn id="167" idx="2"/>
            <a:endCxn id="169" idx="0"/>
          </p:cNvCxnSpPr>
          <p:nvPr/>
        </p:nvCxnSpPr>
        <p:spPr>
          <a:xfrm rot="-5400000" flipH="1">
            <a:off x="2359375" y="2746175"/>
            <a:ext cx="832500" cy="1163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75" name="Google Shape;175;p21"/>
          <p:cNvCxnSpPr>
            <a:stCxn id="168" idx="0"/>
            <a:endCxn id="167" idx="2"/>
          </p:cNvCxnSpPr>
          <p:nvPr/>
        </p:nvCxnSpPr>
        <p:spPr>
          <a:xfrm rot="-5400000">
            <a:off x="1267825" y="2817725"/>
            <a:ext cx="832500" cy="10200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76" name="Google Shape;176;p21"/>
          <p:cNvCxnSpPr>
            <a:stCxn id="166" idx="2"/>
            <a:endCxn id="171" idx="0"/>
          </p:cNvCxnSpPr>
          <p:nvPr/>
        </p:nvCxnSpPr>
        <p:spPr>
          <a:xfrm rot="-5400000" flipH="1">
            <a:off x="7025025" y="2849975"/>
            <a:ext cx="832500" cy="9555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77" name="Google Shape;177;p21"/>
          <p:cNvCxnSpPr>
            <a:stCxn id="170" idx="0"/>
            <a:endCxn id="166" idx="2"/>
          </p:cNvCxnSpPr>
          <p:nvPr/>
        </p:nvCxnSpPr>
        <p:spPr>
          <a:xfrm rot="-5400000">
            <a:off x="6000325" y="2780825"/>
            <a:ext cx="832500" cy="10938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78" name="Google Shape;178;p21"/>
          <p:cNvCxnSpPr>
            <a:stCxn id="165" idx="2"/>
            <a:endCxn id="179" idx="0"/>
          </p:cNvCxnSpPr>
          <p:nvPr/>
        </p:nvCxnSpPr>
        <p:spPr>
          <a:xfrm rot="5400000">
            <a:off x="4210975" y="1907725"/>
            <a:ext cx="736500" cy="900"/>
          </a:xfrm>
          <a:prstGeom prst="bentConnector3">
            <a:avLst>
              <a:gd name="adj1" fmla="val 49997"/>
            </a:avLst>
          </a:prstGeom>
          <a:noFill/>
          <a:ln w="9525" cap="flat" cmpd="sng">
            <a:solidFill>
              <a:srgbClr val="B7B7B7"/>
            </a:solidFill>
            <a:prstDash val="solid"/>
            <a:round/>
            <a:headEnd type="none" w="med" len="med"/>
            <a:tailEnd type="none" w="med" len="med"/>
          </a:ln>
        </p:spPr>
      </p:cxnSp>
      <p:sp>
        <p:nvSpPr>
          <p:cNvPr id="179" name="Google Shape;179;p21"/>
          <p:cNvSpPr/>
          <p:nvPr/>
        </p:nvSpPr>
        <p:spPr>
          <a:xfrm>
            <a:off x="3706088" y="2276375"/>
            <a:ext cx="1745400" cy="635100"/>
          </a:xfrm>
          <a:prstGeom prst="roundRect">
            <a:avLst>
              <a:gd name="adj" fmla="val 50000"/>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aleway"/>
                <a:ea typeface="Raleway"/>
                <a:cs typeface="Raleway"/>
                <a:sym typeface="Raleway"/>
              </a:rPr>
              <a:t>Uses COTS components</a:t>
            </a:r>
            <a:endParaRPr sz="1600" b="1">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a:p>
            <a:pPr marL="0" lvl="0" indent="0" algn="l" rtl="0">
              <a:spcBef>
                <a:spcPts val="0"/>
              </a:spcBef>
              <a:spcAft>
                <a:spcPts val="0"/>
              </a:spcAft>
              <a:buNone/>
            </a:pPr>
            <a:endParaRPr/>
          </a:p>
        </p:txBody>
      </p:sp>
      <p:sp>
        <p:nvSpPr>
          <p:cNvPr id="185" name="Google Shape;185;p22"/>
          <p:cNvSpPr/>
          <p:nvPr/>
        </p:nvSpPr>
        <p:spPr>
          <a:xfrm>
            <a:off x="4910700" y="1318650"/>
            <a:ext cx="3873600" cy="4476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aleway"/>
                <a:ea typeface="Raleway"/>
                <a:cs typeface="Raleway"/>
                <a:sym typeface="Raleway"/>
              </a:rPr>
              <a:t>Physical alignment</a:t>
            </a:r>
            <a:endParaRPr sz="1800" b="1">
              <a:solidFill>
                <a:srgbClr val="FFFFFF"/>
              </a:solidFill>
              <a:latin typeface="Raleway"/>
              <a:ea typeface="Raleway"/>
              <a:cs typeface="Raleway"/>
              <a:sym typeface="Raleway"/>
            </a:endParaRPr>
          </a:p>
        </p:txBody>
      </p:sp>
      <p:sp>
        <p:nvSpPr>
          <p:cNvPr id="186" name="Google Shape;186;p22"/>
          <p:cNvSpPr/>
          <p:nvPr/>
        </p:nvSpPr>
        <p:spPr>
          <a:xfrm>
            <a:off x="4910700" y="2124150"/>
            <a:ext cx="3873600" cy="4476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aleway"/>
                <a:ea typeface="Raleway"/>
                <a:cs typeface="Raleway"/>
                <a:sym typeface="Raleway"/>
              </a:rPr>
              <a:t>Orbital trajectory prediction</a:t>
            </a:r>
            <a:endParaRPr sz="1800" b="1">
              <a:solidFill>
                <a:srgbClr val="FFFFFF"/>
              </a:solidFill>
              <a:latin typeface="Raleway"/>
              <a:ea typeface="Raleway"/>
              <a:cs typeface="Raleway"/>
              <a:sym typeface="Raleway"/>
            </a:endParaRPr>
          </a:p>
        </p:txBody>
      </p:sp>
      <p:sp>
        <p:nvSpPr>
          <p:cNvPr id="187" name="Google Shape;187;p22"/>
          <p:cNvSpPr/>
          <p:nvPr/>
        </p:nvSpPr>
        <p:spPr>
          <a:xfrm>
            <a:off x="4910700" y="2929650"/>
            <a:ext cx="3873600" cy="4476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aleway"/>
                <a:ea typeface="Raleway"/>
                <a:cs typeface="Raleway"/>
                <a:sym typeface="Raleway"/>
              </a:rPr>
              <a:t>Correct antenna direction</a:t>
            </a:r>
            <a:endParaRPr sz="1800" b="1">
              <a:solidFill>
                <a:srgbClr val="FFFFFF"/>
              </a:solidFill>
              <a:latin typeface="Raleway"/>
              <a:ea typeface="Raleway"/>
              <a:cs typeface="Raleway"/>
              <a:sym typeface="Raleway"/>
            </a:endParaRPr>
          </a:p>
        </p:txBody>
      </p:sp>
      <p:sp>
        <p:nvSpPr>
          <p:cNvPr id="188" name="Google Shape;188;p22"/>
          <p:cNvSpPr/>
          <p:nvPr/>
        </p:nvSpPr>
        <p:spPr>
          <a:xfrm>
            <a:off x="4910700" y="3735150"/>
            <a:ext cx="3873600" cy="447600"/>
          </a:xfrm>
          <a:prstGeom prst="roundRect">
            <a:avLst>
              <a:gd name="adj" fmla="val 50000"/>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aleway"/>
                <a:ea typeface="Raleway"/>
                <a:cs typeface="Raleway"/>
                <a:sym typeface="Raleway"/>
              </a:rPr>
              <a:t>Withstand external environment</a:t>
            </a:r>
            <a:endParaRPr sz="1800" b="1">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customers do today</a:t>
            </a:r>
            <a:endParaRPr/>
          </a:p>
          <a:p>
            <a:pPr marL="0" lvl="0" indent="0" algn="l" rtl="0">
              <a:spcBef>
                <a:spcPts val="0"/>
              </a:spcBef>
              <a:spcAft>
                <a:spcPts val="0"/>
              </a:spcAft>
              <a:buNone/>
            </a:pPr>
            <a:endParaRPr/>
          </a:p>
        </p:txBody>
      </p:sp>
      <p:sp>
        <p:nvSpPr>
          <p:cNvPr id="194" name="Google Shape;194;p23"/>
          <p:cNvSpPr txBox="1">
            <a:spLocks noGrp="1"/>
          </p:cNvSpPr>
          <p:nvPr>
            <p:ph type="body" idx="2"/>
          </p:nvPr>
        </p:nvSpPr>
        <p:spPr>
          <a:xfrm>
            <a:off x="5174225" y="123677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34343"/>
                </a:solidFill>
              </a:rPr>
              <a:t>Designing the physical ground station</a:t>
            </a:r>
            <a:endParaRPr sz="2000" b="1">
              <a:solidFill>
                <a:srgbClr val="434343"/>
              </a:solidFill>
            </a:endParaRPr>
          </a:p>
          <a:p>
            <a:pPr marL="0" lvl="0" indent="0" algn="l" rtl="0">
              <a:spcBef>
                <a:spcPts val="1000"/>
              </a:spcBef>
              <a:spcAft>
                <a:spcPts val="0"/>
              </a:spcAft>
              <a:buNone/>
            </a:pPr>
            <a:endParaRPr sz="600" b="1">
              <a:solidFill>
                <a:srgbClr val="434343"/>
              </a:solidFill>
            </a:endParaRPr>
          </a:p>
          <a:p>
            <a:pPr marL="0" lvl="0" indent="0" algn="l" rtl="0">
              <a:spcBef>
                <a:spcPts val="1000"/>
              </a:spcBef>
              <a:spcAft>
                <a:spcPts val="0"/>
              </a:spcAft>
              <a:buNone/>
            </a:pPr>
            <a:r>
              <a:rPr lang="en" sz="2000" b="1">
                <a:solidFill>
                  <a:srgbClr val="434343"/>
                </a:solidFill>
              </a:rPr>
              <a:t>Designing and implementing a satellite tracking algorithm</a:t>
            </a:r>
            <a:br>
              <a:rPr lang="en" sz="2000" b="1">
                <a:solidFill>
                  <a:srgbClr val="434343"/>
                </a:solidFill>
              </a:rPr>
            </a:br>
            <a:br>
              <a:rPr lang="en" sz="2000" b="1">
                <a:solidFill>
                  <a:srgbClr val="434343"/>
                </a:solidFill>
              </a:rPr>
            </a:br>
            <a:r>
              <a:rPr lang="en" sz="2000" b="1">
                <a:solidFill>
                  <a:srgbClr val="434343"/>
                </a:solidFill>
              </a:rPr>
              <a:t>Designing controller </a:t>
            </a:r>
            <a:endParaRPr sz="2000">
              <a:solidFill>
                <a:srgbClr val="434343"/>
              </a:solidFill>
            </a:endParaRPr>
          </a:p>
          <a:p>
            <a:pPr marL="0" lvl="0" indent="0" algn="l" rtl="0">
              <a:spcBef>
                <a:spcPts val="1000"/>
              </a:spcBef>
              <a:spcAft>
                <a:spcPts val="1600"/>
              </a:spcAft>
              <a:buNone/>
            </a:pPr>
            <a:endParaRPr sz="2000">
              <a:solidFill>
                <a:srgbClr val="434343"/>
              </a:solidFill>
            </a:endParaRPr>
          </a:p>
        </p:txBody>
      </p:sp>
      <p:pic>
        <p:nvPicPr>
          <p:cNvPr id="195" name="Google Shape;195;p23"/>
          <p:cNvPicPr preferRelativeResize="0"/>
          <p:nvPr/>
        </p:nvPicPr>
        <p:blipFill rotWithShape="1">
          <a:blip r:embed="rId3">
            <a:alphaModFix/>
          </a:blip>
          <a:srcRect l="28326" r="17052" b="44674"/>
          <a:stretch/>
        </p:blipFill>
        <p:spPr>
          <a:xfrm>
            <a:off x="0" y="0"/>
            <a:ext cx="4572000" cy="5143500"/>
          </a:xfrm>
          <a:prstGeom prst="rect">
            <a:avLst/>
          </a:prstGeom>
          <a:noFill/>
          <a:ln>
            <a:noFill/>
          </a:ln>
        </p:spPr>
      </p:pic>
      <p:sp>
        <p:nvSpPr>
          <p:cNvPr id="196" name="Google Shape;196;p23"/>
          <p:cNvSpPr/>
          <p:nvPr/>
        </p:nvSpPr>
        <p:spPr>
          <a:xfrm>
            <a:off x="0" y="0"/>
            <a:ext cx="4572000" cy="5143500"/>
          </a:xfrm>
          <a:prstGeom prst="rect">
            <a:avLst/>
          </a:prstGeom>
          <a:solidFill>
            <a:srgbClr val="178D7D">
              <a:alpha val="765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830575" y="1191175"/>
            <a:ext cx="743100" cy="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txBox="1">
            <a:spLocks noGrp="1"/>
          </p:cNvSpPr>
          <p:nvPr>
            <p:ph type="title"/>
          </p:nvPr>
        </p:nvSpPr>
        <p:spPr>
          <a:xfrm>
            <a:off x="729450" y="1322450"/>
            <a:ext cx="35541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Project </a:t>
            </a:r>
            <a:endParaRPr sz="3600"/>
          </a:p>
          <a:p>
            <a:pPr marL="0" lvl="0" indent="0" algn="l" rtl="0">
              <a:spcBef>
                <a:spcPts val="0"/>
              </a:spcBef>
              <a:spcAft>
                <a:spcPts val="0"/>
              </a:spcAft>
              <a:buNone/>
            </a:pPr>
            <a:r>
              <a:rPr lang="en" sz="3600"/>
              <a:t>Scope</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a:t>
            </a:r>
            <a:endParaRPr/>
          </a:p>
          <a:p>
            <a:pPr marL="0" lvl="0" indent="0" algn="l" rtl="0">
              <a:spcBef>
                <a:spcPts val="0"/>
              </a:spcBef>
              <a:spcAft>
                <a:spcPts val="0"/>
              </a:spcAft>
              <a:buNone/>
            </a:pPr>
            <a:br>
              <a:rPr lang="en" sz="600" b="0"/>
            </a:br>
            <a:r>
              <a:rPr lang="en" sz="2600" b="0"/>
              <a:t>Three main physical design components</a:t>
            </a:r>
            <a:endParaRPr sz="2600"/>
          </a:p>
        </p:txBody>
      </p:sp>
      <p:sp>
        <p:nvSpPr>
          <p:cNvPr id="204" name="Google Shape;204;p24"/>
          <p:cNvSpPr txBox="1"/>
          <p:nvPr/>
        </p:nvSpPr>
        <p:spPr>
          <a:xfrm>
            <a:off x="4889450" y="124245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dirty="0">
                <a:solidFill>
                  <a:schemeClr val="dk1"/>
                </a:solidFill>
                <a:latin typeface="Lato"/>
                <a:ea typeface="Lato"/>
                <a:cs typeface="Lato"/>
                <a:sym typeface="Lato"/>
              </a:rPr>
              <a:t>Base</a:t>
            </a:r>
            <a:endParaRPr sz="2400" dirty="0">
              <a:solidFill>
                <a:schemeClr val="accent1"/>
              </a:solidFill>
              <a:latin typeface="Lato"/>
              <a:ea typeface="Lato"/>
              <a:cs typeface="Lato"/>
              <a:sym typeface="Lato"/>
            </a:endParaRPr>
          </a:p>
        </p:txBody>
      </p:sp>
      <p:sp>
        <p:nvSpPr>
          <p:cNvPr id="205" name="Google Shape;205;p24"/>
          <p:cNvSpPr txBox="1"/>
          <p:nvPr/>
        </p:nvSpPr>
        <p:spPr>
          <a:xfrm>
            <a:off x="4889450" y="1660850"/>
            <a:ext cx="3521400" cy="5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1"/>
                </a:solidFill>
                <a:latin typeface="Lato"/>
                <a:ea typeface="Lato"/>
                <a:cs typeface="Lato"/>
                <a:sym typeface="Lato"/>
              </a:rPr>
              <a:t>Rigid. Stable. Transportable.</a:t>
            </a:r>
            <a:endParaRPr sz="2000">
              <a:solidFill>
                <a:schemeClr val="accent1"/>
              </a:solidFill>
              <a:latin typeface="Lato"/>
              <a:ea typeface="Lato"/>
              <a:cs typeface="Lato"/>
              <a:sym typeface="Lato"/>
            </a:endParaRPr>
          </a:p>
        </p:txBody>
      </p:sp>
      <p:sp>
        <p:nvSpPr>
          <p:cNvPr id="206" name="Google Shape;206;p24"/>
          <p:cNvSpPr txBox="1"/>
          <p:nvPr/>
        </p:nvSpPr>
        <p:spPr>
          <a:xfrm>
            <a:off x="4889450" y="2301925"/>
            <a:ext cx="4033200" cy="36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Lato"/>
                <a:ea typeface="Lato"/>
                <a:cs typeface="Lato"/>
                <a:sym typeface="Lato"/>
              </a:rPr>
              <a:t>Actuation System</a:t>
            </a:r>
            <a:endParaRPr sz="2400">
              <a:solidFill>
                <a:schemeClr val="accent1"/>
              </a:solidFill>
              <a:latin typeface="Lato"/>
              <a:ea typeface="Lato"/>
              <a:cs typeface="Lato"/>
              <a:sym typeface="Lato"/>
            </a:endParaRPr>
          </a:p>
        </p:txBody>
      </p:sp>
      <p:sp>
        <p:nvSpPr>
          <p:cNvPr id="207" name="Google Shape;207;p24"/>
          <p:cNvSpPr txBox="1"/>
          <p:nvPr/>
        </p:nvSpPr>
        <p:spPr>
          <a:xfrm>
            <a:off x="4889450" y="2731287"/>
            <a:ext cx="4033200" cy="5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1"/>
                </a:solidFill>
                <a:latin typeface="Lato"/>
                <a:ea typeface="Lato"/>
                <a:cs typeface="Lato"/>
                <a:sym typeface="Lato"/>
              </a:rPr>
              <a:t>Lightweight. Accurate. Low Cost.</a:t>
            </a:r>
            <a:endParaRPr sz="2000">
              <a:solidFill>
                <a:schemeClr val="accent1"/>
              </a:solidFill>
              <a:latin typeface="Lato"/>
              <a:ea typeface="Lato"/>
              <a:cs typeface="Lato"/>
              <a:sym typeface="Lato"/>
            </a:endParaRPr>
          </a:p>
        </p:txBody>
      </p:sp>
      <p:sp>
        <p:nvSpPr>
          <p:cNvPr id="208" name="Google Shape;208;p24"/>
          <p:cNvSpPr txBox="1"/>
          <p:nvPr/>
        </p:nvSpPr>
        <p:spPr>
          <a:xfrm>
            <a:off x="4889450" y="3361400"/>
            <a:ext cx="3300900" cy="35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dk1"/>
                </a:solidFill>
                <a:latin typeface="Lato"/>
                <a:ea typeface="Lato"/>
                <a:cs typeface="Lato"/>
                <a:sym typeface="Lato"/>
              </a:rPr>
              <a:t>Antennae Placement</a:t>
            </a:r>
            <a:endParaRPr sz="2400">
              <a:solidFill>
                <a:schemeClr val="accent1"/>
              </a:solidFill>
              <a:latin typeface="Lato"/>
              <a:ea typeface="Lato"/>
              <a:cs typeface="Lato"/>
              <a:sym typeface="Lato"/>
            </a:endParaRPr>
          </a:p>
        </p:txBody>
      </p:sp>
      <p:sp>
        <p:nvSpPr>
          <p:cNvPr id="209" name="Google Shape;209;p24"/>
          <p:cNvSpPr txBox="1"/>
          <p:nvPr/>
        </p:nvSpPr>
        <p:spPr>
          <a:xfrm>
            <a:off x="4889450" y="3779788"/>
            <a:ext cx="3300900" cy="51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accent1"/>
                </a:solidFill>
                <a:latin typeface="Lato"/>
                <a:ea typeface="Lato"/>
                <a:cs typeface="Lato"/>
                <a:sym typeface="Lato"/>
              </a:rPr>
              <a:t>Balanced. Stable. </a:t>
            </a:r>
            <a:endParaRPr sz="2000">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a:t>
            </a:r>
            <a:endParaRPr/>
          </a:p>
        </p:txBody>
      </p:sp>
      <p:pic>
        <p:nvPicPr>
          <p:cNvPr id="3" name="Picture 6" descr="https://scontent-yyz1-1.xx.fbcdn.net/v/t1.15752-9/44946532_1932804900149546_756708173095632896_n.png?_nc_cat=109&amp;_nc_ht=scontent-yyz1-1.xx&amp;oh=3a73ddb03abcf173e06891e91eb12564&amp;oe=5C3D8E4B">
            <a:extLst>
              <a:ext uri="{FF2B5EF4-FFF2-40B4-BE49-F238E27FC236}">
                <a16:creationId xmlns:a16="http://schemas.microsoft.com/office/drawing/2014/main" id="{C69877AA-EA65-4D3D-8EEA-7A1E79CAA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92" y="2047462"/>
            <a:ext cx="2564048" cy="23173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scontent-yyz1-1.xx.fbcdn.net/v/t1.15752-9/44946525_267475657247095_7321154781215457280_n.png?_nc_cat=105&amp;_nc_ht=scontent-yyz1-1.xx&amp;oh=9ea8482093da2aa0b749df7be1111ed1&amp;oe=5C80ADFB">
            <a:extLst>
              <a:ext uri="{FF2B5EF4-FFF2-40B4-BE49-F238E27FC236}">
                <a16:creationId xmlns:a16="http://schemas.microsoft.com/office/drawing/2014/main" id="{8264E29E-BCB1-4B36-A171-9F477AF29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884" y="2047462"/>
            <a:ext cx="2646082" cy="23173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content.xx.fbcdn.net/v/t1.15752-0/p280x280/44872069_1746454318813734_8850337552918380544_n.png?_nc_cat=107&amp;_nc_ad=z-m&amp;_nc_cid=0&amp;_nc_ht=scontent.xx&amp;oh=70c4999cc031111e5dc85f8dd3729aeb&amp;oe=5C502C04">
            <a:extLst>
              <a:ext uri="{FF2B5EF4-FFF2-40B4-BE49-F238E27FC236}">
                <a16:creationId xmlns:a16="http://schemas.microsoft.com/office/drawing/2014/main" id="{3B3601A9-5DAC-4684-8217-79D6AAC313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711" y="2047461"/>
            <a:ext cx="2626204" cy="23173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0A6005-CBF7-4DA5-A5A6-62E24970E429}"/>
              </a:ext>
            </a:extLst>
          </p:cNvPr>
          <p:cNvSpPr txBox="1"/>
          <p:nvPr/>
        </p:nvSpPr>
        <p:spPr>
          <a:xfrm>
            <a:off x="570092" y="4447047"/>
            <a:ext cx="2564048" cy="430887"/>
          </a:xfrm>
          <a:prstGeom prst="rect">
            <a:avLst/>
          </a:prstGeom>
          <a:noFill/>
        </p:spPr>
        <p:txBody>
          <a:bodyPr wrap="square" rtlCol="0">
            <a:spAutoFit/>
          </a:bodyPr>
          <a:lstStyle/>
          <a:p>
            <a:pPr algn="ctr"/>
            <a:r>
              <a:rPr lang="en-CA" sz="2200" b="1" dirty="0">
                <a:solidFill>
                  <a:schemeClr val="bg1"/>
                </a:solidFill>
                <a:latin typeface="Raleway" panose="020B0003030101060003" pitchFamily="34" charset="0"/>
              </a:rPr>
              <a:t>56%</a:t>
            </a:r>
          </a:p>
        </p:txBody>
      </p:sp>
      <p:sp>
        <p:nvSpPr>
          <p:cNvPr id="7" name="TextBox 6">
            <a:extLst>
              <a:ext uri="{FF2B5EF4-FFF2-40B4-BE49-F238E27FC236}">
                <a16:creationId xmlns:a16="http://schemas.microsoft.com/office/drawing/2014/main" id="{FBD8B0C7-6FEB-4D6F-882A-7F60D56FA6DF}"/>
              </a:ext>
            </a:extLst>
          </p:cNvPr>
          <p:cNvSpPr txBox="1"/>
          <p:nvPr/>
        </p:nvSpPr>
        <p:spPr>
          <a:xfrm>
            <a:off x="3237884" y="4447047"/>
            <a:ext cx="2564048" cy="430887"/>
          </a:xfrm>
          <a:prstGeom prst="rect">
            <a:avLst/>
          </a:prstGeom>
          <a:noFill/>
        </p:spPr>
        <p:txBody>
          <a:bodyPr wrap="square" rtlCol="0">
            <a:spAutoFit/>
          </a:bodyPr>
          <a:lstStyle/>
          <a:p>
            <a:pPr algn="ctr"/>
            <a:r>
              <a:rPr lang="en-CA" sz="2200" b="1" dirty="0">
                <a:solidFill>
                  <a:schemeClr val="bg1"/>
                </a:solidFill>
                <a:latin typeface="Raleway" panose="020B0003030101060003" pitchFamily="34" charset="0"/>
              </a:rPr>
              <a:t>42.2%</a:t>
            </a:r>
          </a:p>
        </p:txBody>
      </p:sp>
      <p:sp>
        <p:nvSpPr>
          <p:cNvPr id="8" name="TextBox 7">
            <a:extLst>
              <a:ext uri="{FF2B5EF4-FFF2-40B4-BE49-F238E27FC236}">
                <a16:creationId xmlns:a16="http://schemas.microsoft.com/office/drawing/2014/main" id="{20BCBF17-F577-4B51-A70E-F81290B3F9A1}"/>
              </a:ext>
            </a:extLst>
          </p:cNvPr>
          <p:cNvSpPr txBox="1"/>
          <p:nvPr/>
        </p:nvSpPr>
        <p:spPr>
          <a:xfrm>
            <a:off x="6018789" y="4447047"/>
            <a:ext cx="2564048" cy="430887"/>
          </a:xfrm>
          <a:prstGeom prst="rect">
            <a:avLst/>
          </a:prstGeom>
          <a:noFill/>
        </p:spPr>
        <p:txBody>
          <a:bodyPr wrap="square" rtlCol="0">
            <a:spAutoFit/>
          </a:bodyPr>
          <a:lstStyle/>
          <a:p>
            <a:pPr algn="ctr"/>
            <a:r>
              <a:rPr lang="en-CA" sz="2200" b="1" dirty="0">
                <a:solidFill>
                  <a:schemeClr val="bg1"/>
                </a:solidFill>
                <a:latin typeface="Raleway" panose="020B0003030101060003" pitchFamily="34" charset="0"/>
              </a:rPr>
              <a:t>53.9%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000"/>
              </a:spcBef>
              <a:spcAft>
                <a:spcPts val="1000"/>
              </a:spcAft>
              <a:buNone/>
            </a:pPr>
            <a:endParaRPr/>
          </a:p>
        </p:txBody>
      </p:sp>
      <p:sp>
        <p:nvSpPr>
          <p:cNvPr id="220" name="Google Shape;220;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Actuation Systems</a:t>
            </a:r>
            <a:endParaRPr dirty="0"/>
          </a:p>
        </p:txBody>
      </p:sp>
      <p:sp>
        <p:nvSpPr>
          <p:cNvPr id="7" name="TextBox 6">
            <a:extLst>
              <a:ext uri="{FF2B5EF4-FFF2-40B4-BE49-F238E27FC236}">
                <a16:creationId xmlns:a16="http://schemas.microsoft.com/office/drawing/2014/main" id="{D71C9E30-20AC-4814-9E40-557499B9A736}"/>
              </a:ext>
            </a:extLst>
          </p:cNvPr>
          <p:cNvSpPr txBox="1"/>
          <p:nvPr/>
        </p:nvSpPr>
        <p:spPr>
          <a:xfrm>
            <a:off x="570092" y="4447047"/>
            <a:ext cx="2564048" cy="430887"/>
          </a:xfrm>
          <a:prstGeom prst="rect">
            <a:avLst/>
          </a:prstGeom>
          <a:noFill/>
        </p:spPr>
        <p:txBody>
          <a:bodyPr wrap="square" rtlCol="0">
            <a:spAutoFit/>
          </a:bodyPr>
          <a:lstStyle/>
          <a:p>
            <a:pPr algn="ctr"/>
            <a:r>
              <a:rPr lang="en-CA" sz="2200" b="1" dirty="0">
                <a:solidFill>
                  <a:schemeClr val="bg2"/>
                </a:solidFill>
                <a:latin typeface="Raleway" panose="020B0003030101060003" pitchFamily="34" charset="0"/>
              </a:rPr>
              <a:t>46.1%</a:t>
            </a:r>
          </a:p>
        </p:txBody>
      </p:sp>
      <p:sp>
        <p:nvSpPr>
          <p:cNvPr id="8" name="TextBox 7">
            <a:extLst>
              <a:ext uri="{FF2B5EF4-FFF2-40B4-BE49-F238E27FC236}">
                <a16:creationId xmlns:a16="http://schemas.microsoft.com/office/drawing/2014/main" id="{D87894F1-9332-4D2E-9A85-925C69133370}"/>
              </a:ext>
            </a:extLst>
          </p:cNvPr>
          <p:cNvSpPr txBox="1"/>
          <p:nvPr/>
        </p:nvSpPr>
        <p:spPr>
          <a:xfrm>
            <a:off x="3237884" y="4447047"/>
            <a:ext cx="2564048" cy="430887"/>
          </a:xfrm>
          <a:prstGeom prst="rect">
            <a:avLst/>
          </a:prstGeom>
          <a:noFill/>
        </p:spPr>
        <p:txBody>
          <a:bodyPr wrap="square" rtlCol="0">
            <a:spAutoFit/>
          </a:bodyPr>
          <a:lstStyle/>
          <a:p>
            <a:pPr algn="ctr"/>
            <a:r>
              <a:rPr lang="en-CA" sz="2200" b="1" dirty="0">
                <a:solidFill>
                  <a:schemeClr val="bg2"/>
                </a:solidFill>
                <a:latin typeface="Raleway" panose="020B0003030101060003" pitchFamily="34" charset="0"/>
              </a:rPr>
              <a:t>44.5%</a:t>
            </a:r>
          </a:p>
        </p:txBody>
      </p:sp>
      <p:sp>
        <p:nvSpPr>
          <p:cNvPr id="9" name="TextBox 8">
            <a:extLst>
              <a:ext uri="{FF2B5EF4-FFF2-40B4-BE49-F238E27FC236}">
                <a16:creationId xmlns:a16="http://schemas.microsoft.com/office/drawing/2014/main" id="{B8158660-6D4B-4002-8326-38693108C783}"/>
              </a:ext>
            </a:extLst>
          </p:cNvPr>
          <p:cNvSpPr txBox="1"/>
          <p:nvPr/>
        </p:nvSpPr>
        <p:spPr>
          <a:xfrm>
            <a:off x="6018789" y="4447047"/>
            <a:ext cx="2564048" cy="430887"/>
          </a:xfrm>
          <a:prstGeom prst="rect">
            <a:avLst/>
          </a:prstGeom>
          <a:noFill/>
        </p:spPr>
        <p:txBody>
          <a:bodyPr wrap="square" rtlCol="0">
            <a:spAutoFit/>
          </a:bodyPr>
          <a:lstStyle/>
          <a:p>
            <a:pPr algn="ctr"/>
            <a:r>
              <a:rPr lang="en-CA" sz="2200" b="1" dirty="0">
                <a:solidFill>
                  <a:schemeClr val="bg2"/>
                </a:solidFill>
                <a:latin typeface="Raleway" panose="020B0003030101060003" pitchFamily="34" charset="0"/>
              </a:rPr>
              <a:t>37.4%</a:t>
            </a:r>
          </a:p>
        </p:txBody>
      </p:sp>
      <p:pic>
        <p:nvPicPr>
          <p:cNvPr id="10" name="Picture 9">
            <a:extLst>
              <a:ext uri="{FF2B5EF4-FFF2-40B4-BE49-F238E27FC236}">
                <a16:creationId xmlns:a16="http://schemas.microsoft.com/office/drawing/2014/main" id="{AB71A507-B864-4A5F-9561-957BFB0D262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0085" y="2047461"/>
            <a:ext cx="2586198" cy="2292514"/>
          </a:xfrm>
          <a:prstGeom prst="rect">
            <a:avLst/>
          </a:prstGeom>
        </p:spPr>
      </p:pic>
      <p:pic>
        <p:nvPicPr>
          <p:cNvPr id="1026" name="Picture 2" descr="Image result for yaesu g5500">
            <a:extLst>
              <a:ext uri="{FF2B5EF4-FFF2-40B4-BE49-F238E27FC236}">
                <a16:creationId xmlns:a16="http://schemas.microsoft.com/office/drawing/2014/main" id="{812AECEA-416E-4251-ADEE-FFA6787F2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2517" y="2047461"/>
            <a:ext cx="2598966" cy="2261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32a0361ecd7063e68a47aa8bc0c166a.png (323Ã842)">
            <a:extLst>
              <a:ext uri="{FF2B5EF4-FFF2-40B4-BE49-F238E27FC236}">
                <a16:creationId xmlns:a16="http://schemas.microsoft.com/office/drawing/2014/main" id="{23B44900-15C5-4F68-8642-93A55EF46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2026" y="803525"/>
            <a:ext cx="1377574" cy="3590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402</Words>
  <Application>Microsoft Office PowerPoint</Application>
  <PresentationFormat>On-screen Show (16:9)</PresentationFormat>
  <Paragraphs>114</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Raleway</vt:lpstr>
      <vt:lpstr>Cambria Math</vt:lpstr>
      <vt:lpstr>Arial</vt:lpstr>
      <vt:lpstr>Lato</vt:lpstr>
      <vt:lpstr>Streamline</vt:lpstr>
      <vt:lpstr>Ground Station and  Satellite Tracking System</vt:lpstr>
      <vt:lpstr>The Project</vt:lpstr>
      <vt:lpstr>Problem statement</vt:lpstr>
      <vt:lpstr>PowerPoint Presentation</vt:lpstr>
      <vt:lpstr>Constraints </vt:lpstr>
      <vt:lpstr>What customers do today </vt:lpstr>
      <vt:lpstr>Concepts  Three main physical design components</vt:lpstr>
      <vt:lpstr>Base</vt:lpstr>
      <vt:lpstr>Actuation Systems</vt:lpstr>
      <vt:lpstr>Antennae Placement</vt:lpstr>
      <vt:lpstr>PowerPoint Presentation</vt:lpstr>
      <vt:lpstr>Design Analysis</vt:lpstr>
      <vt:lpstr>Design Analysis</vt:lpstr>
      <vt:lpstr>Design Analysis</vt:lpstr>
      <vt:lpstr>Controls Scheme</vt:lpstr>
      <vt:lpstr>Software </vt:lpstr>
      <vt:lpstr>PowerPoint Presentation</vt:lpstr>
      <vt:lpstr>What next?</vt:lpstr>
      <vt:lpstr>Timeline</vt:lpstr>
      <vt:lpstr>Questions?</vt:lpstr>
      <vt:lpstr>References</vt:lpstr>
      <vt:lpstr>Appendix 1</vt:lpstr>
      <vt:lpstr>Appendix 2</vt:lpstr>
      <vt:lpstr>Appendix 3</vt:lpstr>
      <vt:lpstr>Appendix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 Station and  Satellite Tracking System</dc:title>
  <cp:lastModifiedBy>Annie Wu</cp:lastModifiedBy>
  <cp:revision>7</cp:revision>
  <dcterms:modified xsi:type="dcterms:W3CDTF">2018-11-28T22:56:43Z</dcterms:modified>
</cp:coreProperties>
</file>